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27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166"/>
    <a:srgbClr val="F2E7EA"/>
    <a:srgbClr val="FF00FF"/>
    <a:srgbClr val="0000FF"/>
    <a:srgbClr val="FF0000"/>
    <a:srgbClr val="E33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82E8B3-86B4-544D-89A5-51EB969133C6}" v="589" dt="2023-02-24T14:43:38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6"/>
    <p:restoredTop sz="94679"/>
  </p:normalViewPr>
  <p:slideViewPr>
    <p:cSldViewPr snapToGrid="0">
      <p:cViewPr varScale="1">
        <p:scale>
          <a:sx n="90" d="100"/>
          <a:sy n="90" d="100"/>
        </p:scale>
        <p:origin x="24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Spindler" userId="539cb240-283d-4247-a2b4-7401f5228bea" providerId="ADAL" clId="{A882E8B3-86B4-544D-89A5-51EB969133C6}"/>
    <pc:docChg chg="undo redo custSel addSld delSld modSld sldOrd">
      <pc:chgData name="Ashley Spindler" userId="539cb240-283d-4247-a2b4-7401f5228bea" providerId="ADAL" clId="{A882E8B3-86B4-544D-89A5-51EB969133C6}" dt="2023-02-24T14:44:39.662" v="2752" actId="20577"/>
      <pc:docMkLst>
        <pc:docMk/>
      </pc:docMkLst>
      <pc:sldChg chg="modSp mod">
        <pc:chgData name="Ashley Spindler" userId="539cb240-283d-4247-a2b4-7401f5228bea" providerId="ADAL" clId="{A882E8B3-86B4-544D-89A5-51EB969133C6}" dt="2023-02-24T14:44:39.662" v="2752" actId="20577"/>
        <pc:sldMkLst>
          <pc:docMk/>
          <pc:sldMk cId="2775754545" sldId="257"/>
        </pc:sldMkLst>
        <pc:spChg chg="mod">
          <ac:chgData name="Ashley Spindler" userId="539cb240-283d-4247-a2b4-7401f5228bea" providerId="ADAL" clId="{A882E8B3-86B4-544D-89A5-51EB969133C6}" dt="2023-02-24T11:47:41.398" v="3" actId="20577"/>
          <ac:spMkLst>
            <pc:docMk/>
            <pc:sldMk cId="2775754545" sldId="257"/>
            <ac:spMk id="2" creationId="{B9AEF4AF-8BA7-2448-B090-D4C154FD5AA3}"/>
          </ac:spMkLst>
        </pc:spChg>
        <pc:spChg chg="mod">
          <ac:chgData name="Ashley Spindler" userId="539cb240-283d-4247-a2b4-7401f5228bea" providerId="ADAL" clId="{A882E8B3-86B4-544D-89A5-51EB969133C6}" dt="2023-02-24T14:44:39.662" v="2752" actId="20577"/>
          <ac:spMkLst>
            <pc:docMk/>
            <pc:sldMk cId="2775754545" sldId="257"/>
            <ac:spMk id="3" creationId="{752A33B0-1C8C-6A4A-B829-00A7320C1924}"/>
          </ac:spMkLst>
        </pc:spChg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4286267739" sldId="264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3721652959" sldId="265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982975553" sldId="297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3713638552" sldId="298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1110302927" sldId="299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793835845" sldId="300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2996535174" sldId="301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1554009314" sldId="302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3199671669" sldId="305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2001125790" sldId="307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1543251396" sldId="309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2054492112" sldId="310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4266891979" sldId="311"/>
        </pc:sldMkLst>
      </pc:sldChg>
      <pc:sldChg chg="modSp del mod">
        <pc:chgData name="Ashley Spindler" userId="539cb240-283d-4247-a2b4-7401f5228bea" providerId="ADAL" clId="{A882E8B3-86B4-544D-89A5-51EB969133C6}" dt="2023-02-24T14:44:07.865" v="2689" actId="2696"/>
        <pc:sldMkLst>
          <pc:docMk/>
          <pc:sldMk cId="469648549" sldId="312"/>
        </pc:sldMkLst>
        <pc:spChg chg="mod">
          <ac:chgData name="Ashley Spindler" userId="539cb240-283d-4247-a2b4-7401f5228bea" providerId="ADAL" clId="{A882E8B3-86B4-544D-89A5-51EB969133C6}" dt="2023-02-24T11:47:37.219" v="1" actId="20577"/>
          <ac:spMkLst>
            <pc:docMk/>
            <pc:sldMk cId="469648549" sldId="312"/>
            <ac:spMk id="3" creationId="{BA390CA4-21C9-034C-AD44-5B763371435A}"/>
          </ac:spMkLst>
        </pc:spChg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1670899886" sldId="313"/>
        </pc:sldMkLst>
      </pc:sldChg>
      <pc:sldChg chg="addSp modSp new mod">
        <pc:chgData name="Ashley Spindler" userId="539cb240-283d-4247-a2b4-7401f5228bea" providerId="ADAL" clId="{A882E8B3-86B4-544D-89A5-51EB969133C6}" dt="2023-02-24T11:50:36.558" v="152" actId="1076"/>
        <pc:sldMkLst>
          <pc:docMk/>
          <pc:sldMk cId="4062379541" sldId="313"/>
        </pc:sldMkLst>
        <pc:spChg chg="mod">
          <ac:chgData name="Ashley Spindler" userId="539cb240-283d-4247-a2b4-7401f5228bea" providerId="ADAL" clId="{A882E8B3-86B4-544D-89A5-51EB969133C6}" dt="2023-02-24T11:49:56.242" v="120" actId="20577"/>
          <ac:spMkLst>
            <pc:docMk/>
            <pc:sldMk cId="4062379541" sldId="313"/>
            <ac:spMk id="2" creationId="{77F02121-E3C3-EC1F-9E4E-07115C603CAC}"/>
          </ac:spMkLst>
        </pc:spChg>
        <pc:spChg chg="add mod">
          <ac:chgData name="Ashley Spindler" userId="539cb240-283d-4247-a2b4-7401f5228bea" providerId="ADAL" clId="{A882E8B3-86B4-544D-89A5-51EB969133C6}" dt="2023-02-24T11:50:10.511" v="122" actId="1076"/>
          <ac:spMkLst>
            <pc:docMk/>
            <pc:sldMk cId="4062379541" sldId="313"/>
            <ac:spMk id="5" creationId="{25BD63BE-48F3-67FC-03B8-628325A9DF7A}"/>
          </ac:spMkLst>
        </pc:spChg>
        <pc:spChg chg="add mod">
          <ac:chgData name="Ashley Spindler" userId="539cb240-283d-4247-a2b4-7401f5228bea" providerId="ADAL" clId="{A882E8B3-86B4-544D-89A5-51EB969133C6}" dt="2023-02-24T11:50:36.558" v="152" actId="1076"/>
          <ac:spMkLst>
            <pc:docMk/>
            <pc:sldMk cId="4062379541" sldId="313"/>
            <ac:spMk id="6" creationId="{1ED8EC46-022E-8D95-CFF9-5FE7D1974FF2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1:51:07.039" v="158"/>
        <pc:sldMkLst>
          <pc:docMk/>
          <pc:sldMk cId="342235312" sldId="314"/>
        </pc:sldMkLst>
        <pc:spChg chg="add mod">
          <ac:chgData name="Ashley Spindler" userId="539cb240-283d-4247-a2b4-7401f5228bea" providerId="ADAL" clId="{A882E8B3-86B4-544D-89A5-51EB969133C6}" dt="2023-02-24T11:51:04.115" v="156" actId="207"/>
          <ac:spMkLst>
            <pc:docMk/>
            <pc:sldMk cId="342235312" sldId="314"/>
            <ac:spMk id="7" creationId="{2FF55F01-8382-892B-4066-366DEF19F4DE}"/>
          </ac:spMkLst>
        </pc:spChg>
        <pc:spChg chg="add del mod">
          <ac:chgData name="Ashley Spindler" userId="539cb240-283d-4247-a2b4-7401f5228bea" providerId="ADAL" clId="{A882E8B3-86B4-544D-89A5-51EB969133C6}" dt="2023-02-24T11:51:07.039" v="158"/>
          <ac:spMkLst>
            <pc:docMk/>
            <pc:sldMk cId="342235312" sldId="314"/>
            <ac:spMk id="8" creationId="{B1771469-EA82-4582-9E95-4AD8AD86359E}"/>
          </ac:spMkLst>
        </pc:spChg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3910081573" sldId="314"/>
        </pc:sldMkLst>
      </pc:sldChg>
      <pc:sldChg chg="addSp modSp add mod">
        <pc:chgData name="Ashley Spindler" userId="539cb240-283d-4247-a2b4-7401f5228bea" providerId="ADAL" clId="{A882E8B3-86B4-544D-89A5-51EB969133C6}" dt="2023-02-24T11:51:13.135" v="161" actId="1076"/>
        <pc:sldMkLst>
          <pc:docMk/>
          <pc:sldMk cId="1249639874" sldId="315"/>
        </pc:sldMkLst>
        <pc:spChg chg="add mod">
          <ac:chgData name="Ashley Spindler" userId="539cb240-283d-4247-a2b4-7401f5228bea" providerId="ADAL" clId="{A882E8B3-86B4-544D-89A5-51EB969133C6}" dt="2023-02-24T11:51:13.135" v="161" actId="1076"/>
          <ac:spMkLst>
            <pc:docMk/>
            <pc:sldMk cId="1249639874" sldId="315"/>
            <ac:spMk id="8" creationId="{DE53C155-B93E-2742-51FA-44E92F28988D}"/>
          </ac:spMkLst>
        </pc:spChg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1973228970" sldId="315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974726706" sldId="316"/>
        </pc:sldMkLst>
      </pc:sldChg>
      <pc:sldChg chg="addSp modSp add mod">
        <pc:chgData name="Ashley Spindler" userId="539cb240-283d-4247-a2b4-7401f5228bea" providerId="ADAL" clId="{A882E8B3-86B4-544D-89A5-51EB969133C6}" dt="2023-02-24T11:51:19.920" v="164" actId="1076"/>
        <pc:sldMkLst>
          <pc:docMk/>
          <pc:sldMk cId="2805634758" sldId="316"/>
        </pc:sldMkLst>
        <pc:spChg chg="add mod">
          <ac:chgData name="Ashley Spindler" userId="539cb240-283d-4247-a2b4-7401f5228bea" providerId="ADAL" clId="{A882E8B3-86B4-544D-89A5-51EB969133C6}" dt="2023-02-24T11:51:19.920" v="164" actId="1076"/>
          <ac:spMkLst>
            <pc:docMk/>
            <pc:sldMk cId="2805634758" sldId="316"/>
            <ac:spMk id="9" creationId="{A2766D64-D72B-8F65-16A6-10190FAA813E}"/>
          </ac:spMkLst>
        </pc:spChg>
      </pc:sldChg>
      <pc:sldChg chg="addSp modSp add mod">
        <pc:chgData name="Ashley Spindler" userId="539cb240-283d-4247-a2b4-7401f5228bea" providerId="ADAL" clId="{A882E8B3-86B4-544D-89A5-51EB969133C6}" dt="2023-02-24T11:51:35.215" v="167" actId="1076"/>
        <pc:sldMkLst>
          <pc:docMk/>
          <pc:sldMk cId="3084244062" sldId="317"/>
        </pc:sldMkLst>
        <pc:spChg chg="add mod">
          <ac:chgData name="Ashley Spindler" userId="539cb240-283d-4247-a2b4-7401f5228bea" providerId="ADAL" clId="{A882E8B3-86B4-544D-89A5-51EB969133C6}" dt="2023-02-24T11:51:35.215" v="167" actId="1076"/>
          <ac:spMkLst>
            <pc:docMk/>
            <pc:sldMk cId="3084244062" sldId="317"/>
            <ac:spMk id="10" creationId="{D6F8927D-FF7A-C8FA-8576-EEE11399D096}"/>
          </ac:spMkLst>
        </pc:spChg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3937090599" sldId="317"/>
        </pc:sldMkLst>
      </pc:sldChg>
      <pc:sldChg chg="addSp delSp modSp new mod">
        <pc:chgData name="Ashley Spindler" userId="539cb240-283d-4247-a2b4-7401f5228bea" providerId="ADAL" clId="{A882E8B3-86B4-544D-89A5-51EB969133C6}" dt="2023-02-24T11:58:13.849" v="362" actId="20577"/>
        <pc:sldMkLst>
          <pc:docMk/>
          <pc:sldMk cId="2004339009" sldId="318"/>
        </pc:sldMkLst>
        <pc:spChg chg="mod">
          <ac:chgData name="Ashley Spindler" userId="539cb240-283d-4247-a2b4-7401f5228bea" providerId="ADAL" clId="{A882E8B3-86B4-544D-89A5-51EB969133C6}" dt="2023-02-24T11:58:13.849" v="362" actId="20577"/>
          <ac:spMkLst>
            <pc:docMk/>
            <pc:sldMk cId="2004339009" sldId="318"/>
            <ac:spMk id="2" creationId="{16910EC3-3DA0-342F-41DF-FAE33217E745}"/>
          </ac:spMkLst>
        </pc:spChg>
        <pc:spChg chg="del">
          <ac:chgData name="Ashley Spindler" userId="539cb240-283d-4247-a2b4-7401f5228bea" providerId="ADAL" clId="{A882E8B3-86B4-544D-89A5-51EB969133C6}" dt="2023-02-24T11:53:07.628" v="202"/>
          <ac:spMkLst>
            <pc:docMk/>
            <pc:sldMk cId="2004339009" sldId="318"/>
            <ac:spMk id="3" creationId="{AD594F08-A61E-FFCF-1169-8A2AF855EB00}"/>
          </ac:spMkLst>
        </pc:spChg>
        <pc:spChg chg="add mod">
          <ac:chgData name="Ashley Spindler" userId="539cb240-283d-4247-a2b4-7401f5228bea" providerId="ADAL" clId="{A882E8B3-86B4-544D-89A5-51EB969133C6}" dt="2023-02-24T11:53:43.944" v="224" actId="1076"/>
          <ac:spMkLst>
            <pc:docMk/>
            <pc:sldMk cId="2004339009" sldId="318"/>
            <ac:spMk id="6" creationId="{E21DD720-5736-FBB8-B08F-D5A603CA9A46}"/>
          </ac:spMkLst>
        </pc:spChg>
        <pc:picChg chg="add mod">
          <ac:chgData name="Ashley Spindler" userId="539cb240-283d-4247-a2b4-7401f5228bea" providerId="ADAL" clId="{A882E8B3-86B4-544D-89A5-51EB969133C6}" dt="2023-02-24T11:53:24.985" v="207" actId="1076"/>
          <ac:picMkLst>
            <pc:docMk/>
            <pc:sldMk cId="2004339009" sldId="318"/>
            <ac:picMk id="1026" creationId="{1EBF4DBA-E0B9-6091-DD79-ED7FA4CE1E30}"/>
          </ac:picMkLst>
        </pc:picChg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4258634352" sldId="318"/>
        </pc:sldMkLst>
      </pc:sldChg>
      <pc:sldChg chg="addSp modSp add mod">
        <pc:chgData name="Ashley Spindler" userId="539cb240-283d-4247-a2b4-7401f5228bea" providerId="ADAL" clId="{A882E8B3-86B4-544D-89A5-51EB969133C6}" dt="2023-02-24T11:58:20.354" v="376" actId="20577"/>
        <pc:sldMkLst>
          <pc:docMk/>
          <pc:sldMk cId="133101625" sldId="319"/>
        </pc:sldMkLst>
        <pc:spChg chg="mod">
          <ac:chgData name="Ashley Spindler" userId="539cb240-283d-4247-a2b4-7401f5228bea" providerId="ADAL" clId="{A882E8B3-86B4-544D-89A5-51EB969133C6}" dt="2023-02-24T11:58:20.354" v="376" actId="20577"/>
          <ac:spMkLst>
            <pc:docMk/>
            <pc:sldMk cId="133101625" sldId="319"/>
            <ac:spMk id="2" creationId="{16910EC3-3DA0-342F-41DF-FAE33217E745}"/>
          </ac:spMkLst>
        </pc:spChg>
        <pc:picChg chg="add mod">
          <ac:chgData name="Ashley Spindler" userId="539cb240-283d-4247-a2b4-7401f5228bea" providerId="ADAL" clId="{A882E8B3-86B4-544D-89A5-51EB969133C6}" dt="2023-02-24T11:55:57.353" v="248" actId="12789"/>
          <ac:picMkLst>
            <pc:docMk/>
            <pc:sldMk cId="133101625" sldId="319"/>
            <ac:picMk id="3" creationId="{AAA3DFCB-6549-BC04-C319-9C78840CF998}"/>
          </ac:picMkLst>
        </pc:picChg>
        <pc:picChg chg="add mod">
          <ac:chgData name="Ashley Spindler" userId="539cb240-283d-4247-a2b4-7401f5228bea" providerId="ADAL" clId="{A882E8B3-86B4-544D-89A5-51EB969133C6}" dt="2023-02-24T11:55:57.353" v="248" actId="12789"/>
          <ac:picMkLst>
            <pc:docMk/>
            <pc:sldMk cId="133101625" sldId="319"/>
            <ac:picMk id="7" creationId="{F82086D7-FEFF-B4E4-438A-C985132E9A9C}"/>
          </ac:picMkLst>
        </pc:picChg>
        <pc:picChg chg="add mod">
          <ac:chgData name="Ashley Spindler" userId="539cb240-283d-4247-a2b4-7401f5228bea" providerId="ADAL" clId="{A882E8B3-86B4-544D-89A5-51EB969133C6}" dt="2023-02-24T11:55:57.353" v="248" actId="12789"/>
          <ac:picMkLst>
            <pc:docMk/>
            <pc:sldMk cId="133101625" sldId="319"/>
            <ac:picMk id="8" creationId="{1E8C6A87-4ECE-43BA-0BAA-D29F7BD06648}"/>
          </ac:picMkLst>
        </pc:picChg>
        <pc:picChg chg="mod">
          <ac:chgData name="Ashley Spindler" userId="539cb240-283d-4247-a2b4-7401f5228bea" providerId="ADAL" clId="{A882E8B3-86B4-544D-89A5-51EB969133C6}" dt="2023-02-24T11:55:57.353" v="248" actId="12789"/>
          <ac:picMkLst>
            <pc:docMk/>
            <pc:sldMk cId="133101625" sldId="319"/>
            <ac:picMk id="1026" creationId="{1EBF4DBA-E0B9-6091-DD79-ED7FA4CE1E30}"/>
          </ac:picMkLst>
        </pc:picChg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4013497319" sldId="319"/>
        </pc:sldMkLst>
      </pc:sldChg>
      <pc:sldChg chg="modSp new mod">
        <pc:chgData name="Ashley Spindler" userId="539cb240-283d-4247-a2b4-7401f5228bea" providerId="ADAL" clId="{A882E8B3-86B4-544D-89A5-51EB969133C6}" dt="2023-02-24T11:56:37.967" v="314" actId="20577"/>
        <pc:sldMkLst>
          <pc:docMk/>
          <pc:sldMk cId="3059405910" sldId="320"/>
        </pc:sldMkLst>
        <pc:spChg chg="mod">
          <ac:chgData name="Ashley Spindler" userId="539cb240-283d-4247-a2b4-7401f5228bea" providerId="ADAL" clId="{A882E8B3-86B4-544D-89A5-51EB969133C6}" dt="2023-02-24T11:56:21.832" v="278" actId="20577"/>
          <ac:spMkLst>
            <pc:docMk/>
            <pc:sldMk cId="3059405910" sldId="320"/>
            <ac:spMk id="2" creationId="{3043C69D-CCF5-2E6D-1339-622CA55D0CC7}"/>
          </ac:spMkLst>
        </pc:spChg>
        <pc:spChg chg="mod">
          <ac:chgData name="Ashley Spindler" userId="539cb240-283d-4247-a2b4-7401f5228bea" providerId="ADAL" clId="{A882E8B3-86B4-544D-89A5-51EB969133C6}" dt="2023-02-24T11:56:37.967" v="314" actId="20577"/>
          <ac:spMkLst>
            <pc:docMk/>
            <pc:sldMk cId="3059405910" sldId="320"/>
            <ac:spMk id="3" creationId="{BAE16A56-4598-DB8C-8F0E-CF66D404D23D}"/>
          </ac:spMkLst>
        </pc:spChg>
      </pc:sldChg>
      <pc:sldChg chg="modSp add mod">
        <pc:chgData name="Ashley Spindler" userId="539cb240-283d-4247-a2b4-7401f5228bea" providerId="ADAL" clId="{A882E8B3-86B4-544D-89A5-51EB969133C6}" dt="2023-02-24T11:57:18.269" v="360" actId="20577"/>
        <pc:sldMkLst>
          <pc:docMk/>
          <pc:sldMk cId="2582448400" sldId="321"/>
        </pc:sldMkLst>
        <pc:spChg chg="mod">
          <ac:chgData name="Ashley Spindler" userId="539cb240-283d-4247-a2b4-7401f5228bea" providerId="ADAL" clId="{A882E8B3-86B4-544D-89A5-51EB969133C6}" dt="2023-02-24T11:57:18.269" v="360" actId="20577"/>
          <ac:spMkLst>
            <pc:docMk/>
            <pc:sldMk cId="2582448400" sldId="321"/>
            <ac:spMk id="3" creationId="{BAE16A56-4598-DB8C-8F0E-CF66D404D23D}"/>
          </ac:spMkLst>
        </pc:spChg>
      </pc:sldChg>
      <pc:sldChg chg="addSp delSp modSp new mod">
        <pc:chgData name="Ashley Spindler" userId="539cb240-283d-4247-a2b4-7401f5228bea" providerId="ADAL" clId="{A882E8B3-86B4-544D-89A5-51EB969133C6}" dt="2023-02-24T11:58:41.028" v="411" actId="1076"/>
        <pc:sldMkLst>
          <pc:docMk/>
          <pc:sldMk cId="2268371762" sldId="322"/>
        </pc:sldMkLst>
        <pc:spChg chg="mod">
          <ac:chgData name="Ashley Spindler" userId="539cb240-283d-4247-a2b4-7401f5228bea" providerId="ADAL" clId="{A882E8B3-86B4-544D-89A5-51EB969133C6}" dt="2023-02-24T11:58:30.717" v="407" actId="20577"/>
          <ac:spMkLst>
            <pc:docMk/>
            <pc:sldMk cId="2268371762" sldId="322"/>
            <ac:spMk id="2" creationId="{5B319EB5-DBCA-4252-9EFC-3B63BF949E42}"/>
          </ac:spMkLst>
        </pc:spChg>
        <pc:spChg chg="del">
          <ac:chgData name="Ashley Spindler" userId="539cb240-283d-4247-a2b4-7401f5228bea" providerId="ADAL" clId="{A882E8B3-86B4-544D-89A5-51EB969133C6}" dt="2023-02-24T11:58:35.043" v="408" actId="478"/>
          <ac:spMkLst>
            <pc:docMk/>
            <pc:sldMk cId="2268371762" sldId="322"/>
            <ac:spMk id="3" creationId="{7FB69A43-36F5-D789-A050-C0A274135B9B}"/>
          </ac:spMkLst>
        </pc:spChg>
        <pc:picChg chg="add mod">
          <ac:chgData name="Ashley Spindler" userId="539cb240-283d-4247-a2b4-7401f5228bea" providerId="ADAL" clId="{A882E8B3-86B4-544D-89A5-51EB969133C6}" dt="2023-02-24T11:58:41.028" v="411" actId="1076"/>
          <ac:picMkLst>
            <pc:docMk/>
            <pc:sldMk cId="2268371762" sldId="322"/>
            <ac:picMk id="3074" creationId="{62E783F6-3C47-ADBA-0839-B9BA62E39731}"/>
          </ac:picMkLst>
        </pc:picChg>
      </pc:sldChg>
      <pc:sldChg chg="addSp delSp modSp add">
        <pc:chgData name="Ashley Spindler" userId="539cb240-283d-4247-a2b4-7401f5228bea" providerId="ADAL" clId="{A882E8B3-86B4-544D-89A5-51EB969133C6}" dt="2023-02-24T11:59:58.709" v="426" actId="478"/>
        <pc:sldMkLst>
          <pc:docMk/>
          <pc:sldMk cId="2909669504" sldId="323"/>
        </pc:sldMkLst>
        <pc:picChg chg="add mod">
          <ac:chgData name="Ashley Spindler" userId="539cb240-283d-4247-a2b4-7401f5228bea" providerId="ADAL" clId="{A882E8B3-86B4-544D-89A5-51EB969133C6}" dt="2023-02-24T11:59:19.866" v="419" actId="14100"/>
          <ac:picMkLst>
            <pc:docMk/>
            <pc:sldMk cId="2909669504" sldId="323"/>
            <ac:picMk id="5122" creationId="{C84AB0A0-A8F1-21D2-5F91-49D36CDC1A78}"/>
          </ac:picMkLst>
        </pc:picChg>
        <pc:picChg chg="add del mod">
          <ac:chgData name="Ashley Spindler" userId="539cb240-283d-4247-a2b4-7401f5228bea" providerId="ADAL" clId="{A882E8B3-86B4-544D-89A5-51EB969133C6}" dt="2023-02-24T11:59:58.709" v="426" actId="478"/>
          <ac:picMkLst>
            <pc:docMk/>
            <pc:sldMk cId="2909669504" sldId="323"/>
            <ac:picMk id="5124" creationId="{56FABD32-6449-D168-7409-2BA244075A1A}"/>
          </ac:picMkLst>
        </pc:picChg>
      </pc:sldChg>
      <pc:sldChg chg="add">
        <pc:chgData name="Ashley Spindler" userId="539cb240-283d-4247-a2b4-7401f5228bea" providerId="ADAL" clId="{A882E8B3-86B4-544D-89A5-51EB969133C6}" dt="2023-02-24T11:59:57.163" v="425" actId="2890"/>
        <pc:sldMkLst>
          <pc:docMk/>
          <pc:sldMk cId="3562939660" sldId="324"/>
        </pc:sldMkLst>
      </pc:sldChg>
      <pc:sldChg chg="addSp modSp add">
        <pc:chgData name="Ashley Spindler" userId="539cb240-283d-4247-a2b4-7401f5228bea" providerId="ADAL" clId="{A882E8B3-86B4-544D-89A5-51EB969133C6}" dt="2023-02-24T12:00:33.758" v="429" actId="1076"/>
        <pc:sldMkLst>
          <pc:docMk/>
          <pc:sldMk cId="1273749006" sldId="325"/>
        </pc:sldMkLst>
        <pc:picChg chg="add mod">
          <ac:chgData name="Ashley Spindler" userId="539cb240-283d-4247-a2b4-7401f5228bea" providerId="ADAL" clId="{A882E8B3-86B4-544D-89A5-51EB969133C6}" dt="2023-02-24T12:00:33.758" v="429" actId="1076"/>
          <ac:picMkLst>
            <pc:docMk/>
            <pc:sldMk cId="1273749006" sldId="325"/>
            <ac:picMk id="7170" creationId="{F2C408EA-F2F4-BCAC-675E-A020C8A66E0F}"/>
          </ac:picMkLst>
        </pc:picChg>
      </pc:sldChg>
      <pc:sldChg chg="addSp modSp add">
        <pc:chgData name="Ashley Spindler" userId="539cb240-283d-4247-a2b4-7401f5228bea" providerId="ADAL" clId="{A882E8B3-86B4-544D-89A5-51EB969133C6}" dt="2023-02-24T12:01:20.578" v="433" actId="1076"/>
        <pc:sldMkLst>
          <pc:docMk/>
          <pc:sldMk cId="2922809143" sldId="326"/>
        </pc:sldMkLst>
        <pc:picChg chg="add mod">
          <ac:chgData name="Ashley Spindler" userId="539cb240-283d-4247-a2b4-7401f5228bea" providerId="ADAL" clId="{A882E8B3-86B4-544D-89A5-51EB969133C6}" dt="2023-02-24T12:01:20.578" v="433" actId="1076"/>
          <ac:picMkLst>
            <pc:docMk/>
            <pc:sldMk cId="2922809143" sldId="326"/>
            <ac:picMk id="9218" creationId="{25B093D7-4930-B2E9-0CA2-5B1CC1628CCD}"/>
          </ac:picMkLst>
        </pc:picChg>
      </pc:sldChg>
      <pc:sldChg chg="addSp modSp new mod">
        <pc:chgData name="Ashley Spindler" userId="539cb240-283d-4247-a2b4-7401f5228bea" providerId="ADAL" clId="{A882E8B3-86B4-544D-89A5-51EB969133C6}" dt="2023-02-24T12:04:13.546" v="557" actId="313"/>
        <pc:sldMkLst>
          <pc:docMk/>
          <pc:sldMk cId="3939936150" sldId="327"/>
        </pc:sldMkLst>
        <pc:spChg chg="mod">
          <ac:chgData name="Ashley Spindler" userId="539cb240-283d-4247-a2b4-7401f5228bea" providerId="ADAL" clId="{A882E8B3-86B4-544D-89A5-51EB969133C6}" dt="2023-02-24T12:04:13.546" v="557" actId="313"/>
          <ac:spMkLst>
            <pc:docMk/>
            <pc:sldMk cId="3939936150" sldId="327"/>
            <ac:spMk id="2" creationId="{7C88E088-FB6D-3C65-F1EE-75047685DA4D}"/>
          </ac:spMkLst>
        </pc:spChg>
        <pc:spChg chg="add mod">
          <ac:chgData name="Ashley Spindler" userId="539cb240-283d-4247-a2b4-7401f5228bea" providerId="ADAL" clId="{A882E8B3-86B4-544D-89A5-51EB969133C6}" dt="2023-02-24T12:03:42.241" v="496" actId="1076"/>
          <ac:spMkLst>
            <pc:docMk/>
            <pc:sldMk cId="3939936150" sldId="327"/>
            <ac:spMk id="5" creationId="{289BA844-B6B5-E8BC-5443-9A86B059AFF8}"/>
          </ac:spMkLst>
        </pc:spChg>
        <pc:spChg chg="add mod">
          <ac:chgData name="Ashley Spindler" userId="539cb240-283d-4247-a2b4-7401f5228bea" providerId="ADAL" clId="{A882E8B3-86B4-544D-89A5-51EB969133C6}" dt="2023-02-24T12:04:09.615" v="556" actId="20577"/>
          <ac:spMkLst>
            <pc:docMk/>
            <pc:sldMk cId="3939936150" sldId="327"/>
            <ac:spMk id="7" creationId="{0B3B809B-E7E0-E9FA-10C9-F883BCA76A3F}"/>
          </ac:spMkLst>
        </pc:spChg>
        <pc:picChg chg="add mod">
          <ac:chgData name="Ashley Spindler" userId="539cb240-283d-4247-a2b4-7401f5228bea" providerId="ADAL" clId="{A882E8B3-86B4-544D-89A5-51EB969133C6}" dt="2023-02-24T12:03:48.614" v="499" actId="1076"/>
          <ac:picMkLst>
            <pc:docMk/>
            <pc:sldMk cId="3939936150" sldId="327"/>
            <ac:picMk id="6" creationId="{1DF739FE-4E47-5D55-7D65-6CA55DEB31AD}"/>
          </ac:picMkLst>
        </pc:picChg>
      </pc:sldChg>
      <pc:sldChg chg="addSp modSp add mod">
        <pc:chgData name="Ashley Spindler" userId="539cb240-283d-4247-a2b4-7401f5228bea" providerId="ADAL" clId="{A882E8B3-86B4-544D-89A5-51EB969133C6}" dt="2023-02-24T12:52:51.651" v="640" actId="1076"/>
        <pc:sldMkLst>
          <pc:docMk/>
          <pc:sldMk cId="2609136076" sldId="328"/>
        </pc:sldMkLst>
        <pc:spChg chg="add mod">
          <ac:chgData name="Ashley Spindler" userId="539cb240-283d-4247-a2b4-7401f5228bea" providerId="ADAL" clId="{A882E8B3-86B4-544D-89A5-51EB969133C6}" dt="2023-02-24T12:51:55.336" v="583" actId="1076"/>
          <ac:spMkLst>
            <pc:docMk/>
            <pc:sldMk cId="2609136076" sldId="328"/>
            <ac:spMk id="8" creationId="{F68618E8-4F4D-1DD4-6551-764E9B277D7A}"/>
          </ac:spMkLst>
        </pc:spChg>
        <pc:spChg chg="add mod">
          <ac:chgData name="Ashley Spindler" userId="539cb240-283d-4247-a2b4-7401f5228bea" providerId="ADAL" clId="{A882E8B3-86B4-544D-89A5-51EB969133C6}" dt="2023-02-24T12:51:55.336" v="583" actId="1076"/>
          <ac:spMkLst>
            <pc:docMk/>
            <pc:sldMk cId="2609136076" sldId="328"/>
            <ac:spMk id="9" creationId="{854A0B8A-0A43-D6E0-5C27-0E99153EBB55}"/>
          </ac:spMkLst>
        </pc:spChg>
        <pc:spChg chg="add mod">
          <ac:chgData name="Ashley Spindler" userId="539cb240-283d-4247-a2b4-7401f5228bea" providerId="ADAL" clId="{A882E8B3-86B4-544D-89A5-51EB969133C6}" dt="2023-02-24T12:51:55.336" v="583" actId="1076"/>
          <ac:spMkLst>
            <pc:docMk/>
            <pc:sldMk cId="2609136076" sldId="328"/>
            <ac:spMk id="10" creationId="{DC0E2319-FB52-870C-3664-9F0FE9313595}"/>
          </ac:spMkLst>
        </pc:spChg>
        <pc:spChg chg="add mod">
          <ac:chgData name="Ashley Spindler" userId="539cb240-283d-4247-a2b4-7401f5228bea" providerId="ADAL" clId="{A882E8B3-86B4-544D-89A5-51EB969133C6}" dt="2023-02-24T12:51:55.336" v="583" actId="1076"/>
          <ac:spMkLst>
            <pc:docMk/>
            <pc:sldMk cId="2609136076" sldId="328"/>
            <ac:spMk id="11" creationId="{0A5E8720-E561-CF4B-72D9-8EFBCFB3BD12}"/>
          </ac:spMkLst>
        </pc:spChg>
        <pc:spChg chg="add mod">
          <ac:chgData name="Ashley Spindler" userId="539cb240-283d-4247-a2b4-7401f5228bea" providerId="ADAL" clId="{A882E8B3-86B4-544D-89A5-51EB969133C6}" dt="2023-02-24T12:51:55.336" v="583" actId="1076"/>
          <ac:spMkLst>
            <pc:docMk/>
            <pc:sldMk cId="2609136076" sldId="328"/>
            <ac:spMk id="12" creationId="{81033EC3-4F8E-69BC-13C6-8C05E35674F1}"/>
          </ac:spMkLst>
        </pc:spChg>
        <pc:spChg chg="add mod">
          <ac:chgData name="Ashley Spindler" userId="539cb240-283d-4247-a2b4-7401f5228bea" providerId="ADAL" clId="{A882E8B3-86B4-544D-89A5-51EB969133C6}" dt="2023-02-24T12:51:55.336" v="583" actId="1076"/>
          <ac:spMkLst>
            <pc:docMk/>
            <pc:sldMk cId="2609136076" sldId="328"/>
            <ac:spMk id="13" creationId="{B6864F62-EAF3-C713-3FB0-63852D910169}"/>
          </ac:spMkLst>
        </pc:spChg>
        <pc:spChg chg="add mod">
          <ac:chgData name="Ashley Spindler" userId="539cb240-283d-4247-a2b4-7401f5228bea" providerId="ADAL" clId="{A882E8B3-86B4-544D-89A5-51EB969133C6}" dt="2023-02-24T12:51:55.336" v="583" actId="1076"/>
          <ac:spMkLst>
            <pc:docMk/>
            <pc:sldMk cId="2609136076" sldId="328"/>
            <ac:spMk id="14" creationId="{C39FB140-EDF3-5673-C5F0-F46E63191E5A}"/>
          </ac:spMkLst>
        </pc:spChg>
        <pc:spChg chg="add mod">
          <ac:chgData name="Ashley Spindler" userId="539cb240-283d-4247-a2b4-7401f5228bea" providerId="ADAL" clId="{A882E8B3-86B4-544D-89A5-51EB969133C6}" dt="2023-02-24T12:52:32.803" v="614" actId="313"/>
          <ac:spMkLst>
            <pc:docMk/>
            <pc:sldMk cId="2609136076" sldId="328"/>
            <ac:spMk id="27" creationId="{9C4CD6D2-FABD-1C0B-A230-39EA1A4BDE24}"/>
          </ac:spMkLst>
        </pc:spChg>
        <pc:spChg chg="add mod">
          <ac:chgData name="Ashley Spindler" userId="539cb240-283d-4247-a2b4-7401f5228bea" providerId="ADAL" clId="{A882E8B3-86B4-544D-89A5-51EB969133C6}" dt="2023-02-24T12:52:51.651" v="640" actId="1076"/>
          <ac:spMkLst>
            <pc:docMk/>
            <pc:sldMk cId="2609136076" sldId="328"/>
            <ac:spMk id="28" creationId="{88BBE3E0-1525-CE4F-DACE-021D7ECF1497}"/>
          </ac:spMkLst>
        </pc:spChg>
        <pc:cxnChg chg="add mod">
          <ac:chgData name="Ashley Spindler" userId="539cb240-283d-4247-a2b4-7401f5228bea" providerId="ADAL" clId="{A882E8B3-86B4-544D-89A5-51EB969133C6}" dt="2023-02-24T12:51:55.336" v="583" actId="1076"/>
          <ac:cxnSpMkLst>
            <pc:docMk/>
            <pc:sldMk cId="2609136076" sldId="328"/>
            <ac:cxnSpMk id="16" creationId="{C00B376C-3E5F-AE57-7B08-1970800BE27E}"/>
          </ac:cxnSpMkLst>
        </pc:cxnChg>
        <pc:cxnChg chg="add mod">
          <ac:chgData name="Ashley Spindler" userId="539cb240-283d-4247-a2b4-7401f5228bea" providerId="ADAL" clId="{A882E8B3-86B4-544D-89A5-51EB969133C6}" dt="2023-02-24T12:51:55.336" v="583" actId="1076"/>
          <ac:cxnSpMkLst>
            <pc:docMk/>
            <pc:sldMk cId="2609136076" sldId="328"/>
            <ac:cxnSpMk id="18" creationId="{3656F528-37EE-0B77-8A26-1CEE7011A43B}"/>
          </ac:cxnSpMkLst>
        </pc:cxnChg>
        <pc:cxnChg chg="add mod">
          <ac:chgData name="Ashley Spindler" userId="539cb240-283d-4247-a2b4-7401f5228bea" providerId="ADAL" clId="{A882E8B3-86B4-544D-89A5-51EB969133C6}" dt="2023-02-24T12:51:55.336" v="583" actId="1076"/>
          <ac:cxnSpMkLst>
            <pc:docMk/>
            <pc:sldMk cId="2609136076" sldId="328"/>
            <ac:cxnSpMk id="20" creationId="{D5A13FBF-85F0-1E59-F28D-46811FB48226}"/>
          </ac:cxnSpMkLst>
        </pc:cxnChg>
        <pc:cxnChg chg="add mod">
          <ac:chgData name="Ashley Spindler" userId="539cb240-283d-4247-a2b4-7401f5228bea" providerId="ADAL" clId="{A882E8B3-86B4-544D-89A5-51EB969133C6}" dt="2023-02-24T12:51:55.336" v="583" actId="1076"/>
          <ac:cxnSpMkLst>
            <pc:docMk/>
            <pc:sldMk cId="2609136076" sldId="328"/>
            <ac:cxnSpMk id="22" creationId="{76E1503C-EF40-B41B-B0C7-FA9830F10DF1}"/>
          </ac:cxnSpMkLst>
        </pc:cxnChg>
        <pc:cxnChg chg="add mod">
          <ac:chgData name="Ashley Spindler" userId="539cb240-283d-4247-a2b4-7401f5228bea" providerId="ADAL" clId="{A882E8B3-86B4-544D-89A5-51EB969133C6}" dt="2023-02-24T12:51:55.336" v="583" actId="1076"/>
          <ac:cxnSpMkLst>
            <pc:docMk/>
            <pc:sldMk cId="2609136076" sldId="328"/>
            <ac:cxnSpMk id="24" creationId="{32A85DA1-D747-CACB-E239-89DBC0E527FB}"/>
          </ac:cxnSpMkLst>
        </pc:cxnChg>
        <pc:cxnChg chg="add mod">
          <ac:chgData name="Ashley Spindler" userId="539cb240-283d-4247-a2b4-7401f5228bea" providerId="ADAL" clId="{A882E8B3-86B4-544D-89A5-51EB969133C6}" dt="2023-02-24T12:51:55.336" v="583" actId="1076"/>
          <ac:cxnSpMkLst>
            <pc:docMk/>
            <pc:sldMk cId="2609136076" sldId="328"/>
            <ac:cxnSpMk id="26" creationId="{35294408-BB4E-DD52-C678-ABB4FCE7F6CA}"/>
          </ac:cxnSpMkLst>
        </pc:cxnChg>
      </pc:sldChg>
      <pc:sldChg chg="addSp delSp modSp add mod">
        <pc:chgData name="Ashley Spindler" userId="539cb240-283d-4247-a2b4-7401f5228bea" providerId="ADAL" clId="{A882E8B3-86B4-544D-89A5-51EB969133C6}" dt="2023-02-24T12:58:19.613" v="738" actId="478"/>
        <pc:sldMkLst>
          <pc:docMk/>
          <pc:sldMk cId="1993543749" sldId="329"/>
        </pc:sldMkLst>
        <pc:spChg chg="mod">
          <ac:chgData name="Ashley Spindler" userId="539cb240-283d-4247-a2b4-7401f5228bea" providerId="ADAL" clId="{A882E8B3-86B4-544D-89A5-51EB969133C6}" dt="2023-02-24T12:57:17.131" v="695" actId="1076"/>
          <ac:spMkLst>
            <pc:docMk/>
            <pc:sldMk cId="1993543749" sldId="329"/>
            <ac:spMk id="8" creationId="{F68618E8-4F4D-1DD4-6551-764E9B277D7A}"/>
          </ac:spMkLst>
        </pc:spChg>
        <pc:spChg chg="mod">
          <ac:chgData name="Ashley Spindler" userId="539cb240-283d-4247-a2b4-7401f5228bea" providerId="ADAL" clId="{A882E8B3-86B4-544D-89A5-51EB969133C6}" dt="2023-02-24T12:57:17.131" v="695" actId="1076"/>
          <ac:spMkLst>
            <pc:docMk/>
            <pc:sldMk cId="1993543749" sldId="329"/>
            <ac:spMk id="9" creationId="{854A0B8A-0A43-D6E0-5C27-0E99153EBB55}"/>
          </ac:spMkLst>
        </pc:spChg>
        <pc:spChg chg="mod">
          <ac:chgData name="Ashley Spindler" userId="539cb240-283d-4247-a2b4-7401f5228bea" providerId="ADAL" clId="{A882E8B3-86B4-544D-89A5-51EB969133C6}" dt="2023-02-24T12:57:17.131" v="695" actId="1076"/>
          <ac:spMkLst>
            <pc:docMk/>
            <pc:sldMk cId="1993543749" sldId="329"/>
            <ac:spMk id="10" creationId="{DC0E2319-FB52-870C-3664-9F0FE9313595}"/>
          </ac:spMkLst>
        </pc:spChg>
        <pc:spChg chg="mod">
          <ac:chgData name="Ashley Spindler" userId="539cb240-283d-4247-a2b4-7401f5228bea" providerId="ADAL" clId="{A882E8B3-86B4-544D-89A5-51EB969133C6}" dt="2023-02-24T12:57:17.131" v="695" actId="1076"/>
          <ac:spMkLst>
            <pc:docMk/>
            <pc:sldMk cId="1993543749" sldId="329"/>
            <ac:spMk id="11" creationId="{0A5E8720-E561-CF4B-72D9-8EFBCFB3BD12}"/>
          </ac:spMkLst>
        </pc:spChg>
        <pc:spChg chg="mod">
          <ac:chgData name="Ashley Spindler" userId="539cb240-283d-4247-a2b4-7401f5228bea" providerId="ADAL" clId="{A882E8B3-86B4-544D-89A5-51EB969133C6}" dt="2023-02-24T12:57:17.131" v="695" actId="1076"/>
          <ac:spMkLst>
            <pc:docMk/>
            <pc:sldMk cId="1993543749" sldId="329"/>
            <ac:spMk id="12" creationId="{81033EC3-4F8E-69BC-13C6-8C05E35674F1}"/>
          </ac:spMkLst>
        </pc:spChg>
        <pc:spChg chg="mod">
          <ac:chgData name="Ashley Spindler" userId="539cb240-283d-4247-a2b4-7401f5228bea" providerId="ADAL" clId="{A882E8B3-86B4-544D-89A5-51EB969133C6}" dt="2023-02-24T12:57:17.131" v="695" actId="1076"/>
          <ac:spMkLst>
            <pc:docMk/>
            <pc:sldMk cId="1993543749" sldId="329"/>
            <ac:spMk id="13" creationId="{B6864F62-EAF3-C713-3FB0-63852D910169}"/>
          </ac:spMkLst>
        </pc:spChg>
        <pc:spChg chg="mod">
          <ac:chgData name="Ashley Spindler" userId="539cb240-283d-4247-a2b4-7401f5228bea" providerId="ADAL" clId="{A882E8B3-86B4-544D-89A5-51EB969133C6}" dt="2023-02-24T12:57:17.131" v="695" actId="1076"/>
          <ac:spMkLst>
            <pc:docMk/>
            <pc:sldMk cId="1993543749" sldId="329"/>
            <ac:spMk id="14" creationId="{C39FB140-EDF3-5673-C5F0-F46E63191E5A}"/>
          </ac:spMkLst>
        </pc:spChg>
        <pc:spChg chg="add mod topLvl">
          <ac:chgData name="Ashley Spindler" userId="539cb240-283d-4247-a2b4-7401f5228bea" providerId="ADAL" clId="{A882E8B3-86B4-544D-89A5-51EB969133C6}" dt="2023-02-24T12:57:23.868" v="696" actId="1076"/>
          <ac:spMkLst>
            <pc:docMk/>
            <pc:sldMk cId="1993543749" sldId="329"/>
            <ac:spMk id="15" creationId="{53BCE3F0-13F4-701B-27B8-2651F5EF36A2}"/>
          </ac:spMkLst>
        </pc:spChg>
        <pc:spChg chg="add mod topLvl">
          <ac:chgData name="Ashley Spindler" userId="539cb240-283d-4247-a2b4-7401f5228bea" providerId="ADAL" clId="{A882E8B3-86B4-544D-89A5-51EB969133C6}" dt="2023-02-24T12:57:23.868" v="696" actId="1076"/>
          <ac:spMkLst>
            <pc:docMk/>
            <pc:sldMk cId="1993543749" sldId="329"/>
            <ac:spMk id="17" creationId="{FA0CD0C9-112C-F08E-BB0A-4D56EC9679D5}"/>
          </ac:spMkLst>
        </pc:spChg>
        <pc:spChg chg="add mod topLvl">
          <ac:chgData name="Ashley Spindler" userId="539cb240-283d-4247-a2b4-7401f5228bea" providerId="ADAL" clId="{A882E8B3-86B4-544D-89A5-51EB969133C6}" dt="2023-02-24T12:57:23.868" v="696" actId="1076"/>
          <ac:spMkLst>
            <pc:docMk/>
            <pc:sldMk cId="1993543749" sldId="329"/>
            <ac:spMk id="19" creationId="{9860F90D-F6CA-AC37-3770-94772D73E64D}"/>
          </ac:spMkLst>
        </pc:spChg>
        <pc:spChg chg="add mod topLvl">
          <ac:chgData name="Ashley Spindler" userId="539cb240-283d-4247-a2b4-7401f5228bea" providerId="ADAL" clId="{A882E8B3-86B4-544D-89A5-51EB969133C6}" dt="2023-02-24T12:57:23.868" v="696" actId="1076"/>
          <ac:spMkLst>
            <pc:docMk/>
            <pc:sldMk cId="1993543749" sldId="329"/>
            <ac:spMk id="21" creationId="{A99021C7-3303-C6C1-8F69-76610AD93A99}"/>
          </ac:spMkLst>
        </pc:spChg>
        <pc:spChg chg="add mod topLvl">
          <ac:chgData name="Ashley Spindler" userId="539cb240-283d-4247-a2b4-7401f5228bea" providerId="ADAL" clId="{A882E8B3-86B4-544D-89A5-51EB969133C6}" dt="2023-02-24T12:57:23.868" v="696" actId="1076"/>
          <ac:spMkLst>
            <pc:docMk/>
            <pc:sldMk cId="1993543749" sldId="329"/>
            <ac:spMk id="23" creationId="{3D2E93D1-677D-2120-D5B0-CB30E9770DCE}"/>
          </ac:spMkLst>
        </pc:spChg>
        <pc:spChg chg="add mod topLvl">
          <ac:chgData name="Ashley Spindler" userId="539cb240-283d-4247-a2b4-7401f5228bea" providerId="ADAL" clId="{A882E8B3-86B4-544D-89A5-51EB969133C6}" dt="2023-02-24T12:57:23.868" v="696" actId="1076"/>
          <ac:spMkLst>
            <pc:docMk/>
            <pc:sldMk cId="1993543749" sldId="329"/>
            <ac:spMk id="25" creationId="{590F6719-8F53-E833-1814-7420D4B4513C}"/>
          </ac:spMkLst>
        </pc:spChg>
        <pc:spChg chg="mod">
          <ac:chgData name="Ashley Spindler" userId="539cb240-283d-4247-a2b4-7401f5228bea" providerId="ADAL" clId="{A882E8B3-86B4-544D-89A5-51EB969133C6}" dt="2023-02-24T12:57:17.131" v="695" actId="1076"/>
          <ac:spMkLst>
            <pc:docMk/>
            <pc:sldMk cId="1993543749" sldId="329"/>
            <ac:spMk id="27" creationId="{9C4CD6D2-FABD-1C0B-A230-39EA1A4BDE24}"/>
          </ac:spMkLst>
        </pc:spChg>
        <pc:spChg chg="mod">
          <ac:chgData name="Ashley Spindler" userId="539cb240-283d-4247-a2b4-7401f5228bea" providerId="ADAL" clId="{A882E8B3-86B4-544D-89A5-51EB969133C6}" dt="2023-02-24T12:57:17.131" v="695" actId="1076"/>
          <ac:spMkLst>
            <pc:docMk/>
            <pc:sldMk cId="1993543749" sldId="329"/>
            <ac:spMk id="28" creationId="{88BBE3E0-1525-CE4F-DACE-021D7ECF1497}"/>
          </ac:spMkLst>
        </pc:spChg>
        <pc:spChg chg="add mod topLvl">
          <ac:chgData name="Ashley Spindler" userId="539cb240-283d-4247-a2b4-7401f5228bea" providerId="ADAL" clId="{A882E8B3-86B4-544D-89A5-51EB969133C6}" dt="2023-02-24T12:57:23.868" v="696" actId="1076"/>
          <ac:spMkLst>
            <pc:docMk/>
            <pc:sldMk cId="1993543749" sldId="329"/>
            <ac:spMk id="29" creationId="{B8DAA22C-0604-FD59-FC38-22F997710862}"/>
          </ac:spMkLst>
        </pc:spChg>
        <pc:spChg chg="add mod">
          <ac:chgData name="Ashley Spindler" userId="539cb240-283d-4247-a2b4-7401f5228bea" providerId="ADAL" clId="{A882E8B3-86B4-544D-89A5-51EB969133C6}" dt="2023-02-24T12:57:23.868" v="696" actId="1076"/>
          <ac:spMkLst>
            <pc:docMk/>
            <pc:sldMk cId="1993543749" sldId="329"/>
            <ac:spMk id="37" creationId="{EFC0ED33-E4AD-A39C-9287-40073EF97702}"/>
          </ac:spMkLst>
        </pc:spChg>
        <pc:spChg chg="add mod">
          <ac:chgData name="Ashley Spindler" userId="539cb240-283d-4247-a2b4-7401f5228bea" providerId="ADAL" clId="{A882E8B3-86B4-544D-89A5-51EB969133C6}" dt="2023-02-24T12:57:23.868" v="696" actId="1076"/>
          <ac:spMkLst>
            <pc:docMk/>
            <pc:sldMk cId="1993543749" sldId="329"/>
            <ac:spMk id="38" creationId="{671A3752-6104-2D2F-71A3-1DF8EC6F5F68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39" creationId="{C6D7A5EF-9E8F-118B-1697-7109245485BF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40" creationId="{1793F531-68CB-CEF6-5C54-6D3B6ACE2AD1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41" creationId="{07E3828F-04F7-C603-433D-D56FD463433C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42" creationId="{55051EAA-FF12-8DA3-D842-3936EA5F0CCA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43" creationId="{FA2E7096-EDD9-3377-A4D3-5AC3AD45D8AC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44" creationId="{6B05D9DD-EF9A-052B-6C84-5B85688F2CFA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45" creationId="{925AEBA9-FF8F-916B-BBC6-65A99165B738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52" creationId="{87811B15-B26C-FC15-7272-EA49B717C567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53" creationId="{4D4C3117-BB22-ED71-9A67-4049F934553E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54" creationId="{D26FEF0F-DDF1-492D-EE9F-5A757A04093F}"/>
          </ac:spMkLst>
        </pc:spChg>
        <pc:spChg chg="add del mod">
          <ac:chgData name="Ashley Spindler" userId="539cb240-283d-4247-a2b4-7401f5228bea" providerId="ADAL" clId="{A882E8B3-86B4-544D-89A5-51EB969133C6}" dt="2023-02-24T12:58:19.613" v="738" actId="478"/>
          <ac:spMkLst>
            <pc:docMk/>
            <pc:sldMk cId="1993543749" sldId="329"/>
            <ac:spMk id="56" creationId="{C88AED41-8D4A-D0FF-CEE2-432645E17F91}"/>
          </ac:spMkLst>
        </pc:spChg>
        <pc:grpChg chg="add del mod">
          <ac:chgData name="Ashley Spindler" userId="539cb240-283d-4247-a2b4-7401f5228bea" providerId="ADAL" clId="{A882E8B3-86B4-544D-89A5-51EB969133C6}" dt="2023-02-24T12:56:02.108" v="648" actId="165"/>
          <ac:grpSpMkLst>
            <pc:docMk/>
            <pc:sldMk cId="1993543749" sldId="329"/>
            <ac:grpSpMk id="36" creationId="{6123F3E1-A5CE-57E8-2D19-839DBF7F6B59}"/>
          </ac:grpSpMkLst>
        </pc:grpChg>
        <pc:cxnChg chg="mod">
          <ac:chgData name="Ashley Spindler" userId="539cb240-283d-4247-a2b4-7401f5228bea" providerId="ADAL" clId="{A882E8B3-86B4-544D-89A5-51EB969133C6}" dt="2023-02-24T12:57:17.131" v="695" actId="1076"/>
          <ac:cxnSpMkLst>
            <pc:docMk/>
            <pc:sldMk cId="1993543749" sldId="329"/>
            <ac:cxnSpMk id="16" creationId="{C00B376C-3E5F-AE57-7B08-1970800BE27E}"/>
          </ac:cxnSpMkLst>
        </pc:cxnChg>
        <pc:cxnChg chg="mod">
          <ac:chgData name="Ashley Spindler" userId="539cb240-283d-4247-a2b4-7401f5228bea" providerId="ADAL" clId="{A882E8B3-86B4-544D-89A5-51EB969133C6}" dt="2023-02-24T12:57:17.131" v="695" actId="1076"/>
          <ac:cxnSpMkLst>
            <pc:docMk/>
            <pc:sldMk cId="1993543749" sldId="329"/>
            <ac:cxnSpMk id="18" creationId="{3656F528-37EE-0B77-8A26-1CEE7011A43B}"/>
          </ac:cxnSpMkLst>
        </pc:cxnChg>
        <pc:cxnChg chg="mod">
          <ac:chgData name="Ashley Spindler" userId="539cb240-283d-4247-a2b4-7401f5228bea" providerId="ADAL" clId="{A882E8B3-86B4-544D-89A5-51EB969133C6}" dt="2023-02-24T12:57:17.131" v="695" actId="1076"/>
          <ac:cxnSpMkLst>
            <pc:docMk/>
            <pc:sldMk cId="1993543749" sldId="329"/>
            <ac:cxnSpMk id="20" creationId="{D5A13FBF-85F0-1E59-F28D-46811FB48226}"/>
          </ac:cxnSpMkLst>
        </pc:cxnChg>
        <pc:cxnChg chg="mod">
          <ac:chgData name="Ashley Spindler" userId="539cb240-283d-4247-a2b4-7401f5228bea" providerId="ADAL" clId="{A882E8B3-86B4-544D-89A5-51EB969133C6}" dt="2023-02-24T12:57:17.131" v="695" actId="1076"/>
          <ac:cxnSpMkLst>
            <pc:docMk/>
            <pc:sldMk cId="1993543749" sldId="329"/>
            <ac:cxnSpMk id="22" creationId="{76E1503C-EF40-B41B-B0C7-FA9830F10DF1}"/>
          </ac:cxnSpMkLst>
        </pc:cxnChg>
        <pc:cxnChg chg="mod">
          <ac:chgData name="Ashley Spindler" userId="539cb240-283d-4247-a2b4-7401f5228bea" providerId="ADAL" clId="{A882E8B3-86B4-544D-89A5-51EB969133C6}" dt="2023-02-24T12:57:17.131" v="695" actId="1076"/>
          <ac:cxnSpMkLst>
            <pc:docMk/>
            <pc:sldMk cId="1993543749" sldId="329"/>
            <ac:cxnSpMk id="24" creationId="{32A85DA1-D747-CACB-E239-89DBC0E527FB}"/>
          </ac:cxnSpMkLst>
        </pc:cxnChg>
        <pc:cxnChg chg="mod">
          <ac:chgData name="Ashley Spindler" userId="539cb240-283d-4247-a2b4-7401f5228bea" providerId="ADAL" clId="{A882E8B3-86B4-544D-89A5-51EB969133C6}" dt="2023-02-24T12:57:17.131" v="695" actId="1076"/>
          <ac:cxnSpMkLst>
            <pc:docMk/>
            <pc:sldMk cId="1993543749" sldId="329"/>
            <ac:cxnSpMk id="26" creationId="{35294408-BB4E-DD52-C678-ABB4FCE7F6CA}"/>
          </ac:cxnSpMkLst>
        </pc:cxnChg>
        <pc:cxnChg chg="add mod topLvl">
          <ac:chgData name="Ashley Spindler" userId="539cb240-283d-4247-a2b4-7401f5228bea" providerId="ADAL" clId="{A882E8B3-86B4-544D-89A5-51EB969133C6}" dt="2023-02-24T12:57:23.868" v="696" actId="1076"/>
          <ac:cxnSpMkLst>
            <pc:docMk/>
            <pc:sldMk cId="1993543749" sldId="329"/>
            <ac:cxnSpMk id="30" creationId="{88FA0E2E-7C13-9372-235E-D1F418054A3B}"/>
          </ac:cxnSpMkLst>
        </pc:cxnChg>
        <pc:cxnChg chg="add mod topLvl">
          <ac:chgData name="Ashley Spindler" userId="539cb240-283d-4247-a2b4-7401f5228bea" providerId="ADAL" clId="{A882E8B3-86B4-544D-89A5-51EB969133C6}" dt="2023-02-24T12:57:23.868" v="696" actId="1076"/>
          <ac:cxnSpMkLst>
            <pc:docMk/>
            <pc:sldMk cId="1993543749" sldId="329"/>
            <ac:cxnSpMk id="31" creationId="{15E3CA86-D08D-D02E-16D4-CAD66256D001}"/>
          </ac:cxnSpMkLst>
        </pc:cxnChg>
        <pc:cxnChg chg="add mod topLvl">
          <ac:chgData name="Ashley Spindler" userId="539cb240-283d-4247-a2b4-7401f5228bea" providerId="ADAL" clId="{A882E8B3-86B4-544D-89A5-51EB969133C6}" dt="2023-02-24T12:57:23.868" v="696" actId="1076"/>
          <ac:cxnSpMkLst>
            <pc:docMk/>
            <pc:sldMk cId="1993543749" sldId="329"/>
            <ac:cxnSpMk id="32" creationId="{BBA16271-E02F-445E-5769-588719E95780}"/>
          </ac:cxnSpMkLst>
        </pc:cxnChg>
        <pc:cxnChg chg="add mod topLvl">
          <ac:chgData name="Ashley Spindler" userId="539cb240-283d-4247-a2b4-7401f5228bea" providerId="ADAL" clId="{A882E8B3-86B4-544D-89A5-51EB969133C6}" dt="2023-02-24T12:57:23.868" v="696" actId="1076"/>
          <ac:cxnSpMkLst>
            <pc:docMk/>
            <pc:sldMk cId="1993543749" sldId="329"/>
            <ac:cxnSpMk id="33" creationId="{AAD589E1-57CF-8FF6-640B-BAAE575A8140}"/>
          </ac:cxnSpMkLst>
        </pc:cxnChg>
        <pc:cxnChg chg="add mod topLvl">
          <ac:chgData name="Ashley Spindler" userId="539cb240-283d-4247-a2b4-7401f5228bea" providerId="ADAL" clId="{A882E8B3-86B4-544D-89A5-51EB969133C6}" dt="2023-02-24T12:57:23.868" v="696" actId="1076"/>
          <ac:cxnSpMkLst>
            <pc:docMk/>
            <pc:sldMk cId="1993543749" sldId="329"/>
            <ac:cxnSpMk id="34" creationId="{6A298365-281D-FE0A-F070-F1695755EF06}"/>
          </ac:cxnSpMkLst>
        </pc:cxnChg>
        <pc:cxnChg chg="add mod topLvl">
          <ac:chgData name="Ashley Spindler" userId="539cb240-283d-4247-a2b4-7401f5228bea" providerId="ADAL" clId="{A882E8B3-86B4-544D-89A5-51EB969133C6}" dt="2023-02-24T12:57:23.868" v="696" actId="1076"/>
          <ac:cxnSpMkLst>
            <pc:docMk/>
            <pc:sldMk cId="1993543749" sldId="329"/>
            <ac:cxnSpMk id="35" creationId="{00A77E1B-CA13-5628-7887-1FD15D025ABA}"/>
          </ac:cxnSpMkLst>
        </pc:cxnChg>
        <pc:cxnChg chg="add del mod">
          <ac:chgData name="Ashley Spindler" userId="539cb240-283d-4247-a2b4-7401f5228bea" providerId="ADAL" clId="{A882E8B3-86B4-544D-89A5-51EB969133C6}" dt="2023-02-24T12:58:19.613" v="738" actId="478"/>
          <ac:cxnSpMkLst>
            <pc:docMk/>
            <pc:sldMk cId="1993543749" sldId="329"/>
            <ac:cxnSpMk id="46" creationId="{480CE979-E2C0-1182-D86E-F4ED81274264}"/>
          </ac:cxnSpMkLst>
        </pc:cxnChg>
        <pc:cxnChg chg="add del mod">
          <ac:chgData name="Ashley Spindler" userId="539cb240-283d-4247-a2b4-7401f5228bea" providerId="ADAL" clId="{A882E8B3-86B4-544D-89A5-51EB969133C6}" dt="2023-02-24T12:58:19.613" v="738" actId="478"/>
          <ac:cxnSpMkLst>
            <pc:docMk/>
            <pc:sldMk cId="1993543749" sldId="329"/>
            <ac:cxnSpMk id="47" creationId="{9A9DAA9B-3AA3-3AB0-EFB3-2DBBC68A9A05}"/>
          </ac:cxnSpMkLst>
        </pc:cxnChg>
        <pc:cxnChg chg="add del mod">
          <ac:chgData name="Ashley Spindler" userId="539cb240-283d-4247-a2b4-7401f5228bea" providerId="ADAL" clId="{A882E8B3-86B4-544D-89A5-51EB969133C6}" dt="2023-02-24T12:58:19.613" v="738" actId="478"/>
          <ac:cxnSpMkLst>
            <pc:docMk/>
            <pc:sldMk cId="1993543749" sldId="329"/>
            <ac:cxnSpMk id="48" creationId="{BDB7D27D-E305-9568-034B-012A97B14578}"/>
          </ac:cxnSpMkLst>
        </pc:cxnChg>
        <pc:cxnChg chg="add del mod">
          <ac:chgData name="Ashley Spindler" userId="539cb240-283d-4247-a2b4-7401f5228bea" providerId="ADAL" clId="{A882E8B3-86B4-544D-89A5-51EB969133C6}" dt="2023-02-24T12:58:19.613" v="738" actId="478"/>
          <ac:cxnSpMkLst>
            <pc:docMk/>
            <pc:sldMk cId="1993543749" sldId="329"/>
            <ac:cxnSpMk id="49" creationId="{3040BD64-CBB3-CCCC-9E36-489B0277EEA2}"/>
          </ac:cxnSpMkLst>
        </pc:cxnChg>
        <pc:cxnChg chg="add del mod">
          <ac:chgData name="Ashley Spindler" userId="539cb240-283d-4247-a2b4-7401f5228bea" providerId="ADAL" clId="{A882E8B3-86B4-544D-89A5-51EB969133C6}" dt="2023-02-24T12:58:19.613" v="738" actId="478"/>
          <ac:cxnSpMkLst>
            <pc:docMk/>
            <pc:sldMk cId="1993543749" sldId="329"/>
            <ac:cxnSpMk id="50" creationId="{565DBEAF-71E9-6895-7921-B35A473208F7}"/>
          </ac:cxnSpMkLst>
        </pc:cxnChg>
        <pc:cxnChg chg="add del mod">
          <ac:chgData name="Ashley Spindler" userId="539cb240-283d-4247-a2b4-7401f5228bea" providerId="ADAL" clId="{A882E8B3-86B4-544D-89A5-51EB969133C6}" dt="2023-02-24T12:58:19.613" v="738" actId="478"/>
          <ac:cxnSpMkLst>
            <pc:docMk/>
            <pc:sldMk cId="1993543749" sldId="329"/>
            <ac:cxnSpMk id="51" creationId="{685D157B-480B-2497-99CD-EA43B55A900D}"/>
          </ac:cxnSpMkLst>
        </pc:cxnChg>
        <pc:cxnChg chg="add del mod">
          <ac:chgData name="Ashley Spindler" userId="539cb240-283d-4247-a2b4-7401f5228bea" providerId="ADAL" clId="{A882E8B3-86B4-544D-89A5-51EB969133C6}" dt="2023-02-24T12:58:19.613" v="738" actId="478"/>
          <ac:cxnSpMkLst>
            <pc:docMk/>
            <pc:sldMk cId="1993543749" sldId="329"/>
            <ac:cxnSpMk id="55" creationId="{EE297946-90E4-2883-3A4D-BD2F12C7DF2B}"/>
          </ac:cxnSpMkLst>
        </pc:cxnChg>
        <pc:cxnChg chg="add del mod">
          <ac:chgData name="Ashley Spindler" userId="539cb240-283d-4247-a2b4-7401f5228bea" providerId="ADAL" clId="{A882E8B3-86B4-544D-89A5-51EB969133C6}" dt="2023-02-24T12:58:19.613" v="738" actId="478"/>
          <ac:cxnSpMkLst>
            <pc:docMk/>
            <pc:sldMk cId="1993543749" sldId="329"/>
            <ac:cxnSpMk id="57" creationId="{70E28DFF-C62C-3BCF-EFB8-F76FD097C368}"/>
          </ac:cxnSpMkLst>
        </pc:cxnChg>
      </pc:sldChg>
      <pc:sldChg chg="add">
        <pc:chgData name="Ashley Spindler" userId="539cb240-283d-4247-a2b4-7401f5228bea" providerId="ADAL" clId="{A882E8B3-86B4-544D-89A5-51EB969133C6}" dt="2023-02-24T12:58:13.264" v="737" actId="2890"/>
        <pc:sldMkLst>
          <pc:docMk/>
          <pc:sldMk cId="1285403336" sldId="330"/>
        </pc:sldMkLst>
      </pc:sldChg>
      <pc:sldChg chg="addSp delSp modSp new mod ord">
        <pc:chgData name="Ashley Spindler" userId="539cb240-283d-4247-a2b4-7401f5228bea" providerId="ADAL" clId="{A882E8B3-86B4-544D-89A5-51EB969133C6}" dt="2023-02-24T13:05:25.340" v="809" actId="1076"/>
        <pc:sldMkLst>
          <pc:docMk/>
          <pc:sldMk cId="1578204946" sldId="331"/>
        </pc:sldMkLst>
        <pc:spChg chg="mod">
          <ac:chgData name="Ashley Spindler" userId="539cb240-283d-4247-a2b4-7401f5228bea" providerId="ADAL" clId="{A882E8B3-86B4-544D-89A5-51EB969133C6}" dt="2023-02-24T13:03:48.316" v="764" actId="20577"/>
          <ac:spMkLst>
            <pc:docMk/>
            <pc:sldMk cId="1578204946" sldId="331"/>
            <ac:spMk id="2" creationId="{832C1D97-39A5-6FE6-B73E-64E14C580D9C}"/>
          </ac:spMkLst>
        </pc:spChg>
        <pc:spChg chg="add del mod">
          <ac:chgData name="Ashley Spindler" userId="539cb240-283d-4247-a2b4-7401f5228bea" providerId="ADAL" clId="{A882E8B3-86B4-544D-89A5-51EB969133C6}" dt="2023-02-24T13:04:12.399" v="767" actId="478"/>
          <ac:spMkLst>
            <pc:docMk/>
            <pc:sldMk cId="1578204946" sldId="331"/>
            <ac:spMk id="5" creationId="{EBC7D632-D3B0-BF11-0168-0CDA4F0CC095}"/>
          </ac:spMkLst>
        </pc:spChg>
        <pc:spChg chg="add del mod">
          <ac:chgData name="Ashley Spindler" userId="539cb240-283d-4247-a2b4-7401f5228bea" providerId="ADAL" clId="{A882E8B3-86B4-544D-89A5-51EB969133C6}" dt="2023-02-24T13:04:12.399" v="767" actId="478"/>
          <ac:spMkLst>
            <pc:docMk/>
            <pc:sldMk cId="1578204946" sldId="331"/>
            <ac:spMk id="6" creationId="{F7237891-C860-90C2-7333-AB85F7FF1C9A}"/>
          </ac:spMkLst>
        </pc:spChg>
        <pc:spChg chg="add del mod">
          <ac:chgData name="Ashley Spindler" userId="539cb240-283d-4247-a2b4-7401f5228bea" providerId="ADAL" clId="{A882E8B3-86B4-544D-89A5-51EB969133C6}" dt="2023-02-24T13:04:12.399" v="767" actId="478"/>
          <ac:spMkLst>
            <pc:docMk/>
            <pc:sldMk cId="1578204946" sldId="331"/>
            <ac:spMk id="7" creationId="{15532AC2-4CD7-F022-B311-CCBFD490EE0C}"/>
          </ac:spMkLst>
        </pc:spChg>
        <pc:spChg chg="add del mod">
          <ac:chgData name="Ashley Spindler" userId="539cb240-283d-4247-a2b4-7401f5228bea" providerId="ADAL" clId="{A882E8B3-86B4-544D-89A5-51EB969133C6}" dt="2023-02-24T13:04:39.196" v="776" actId="20577"/>
          <ac:spMkLst>
            <pc:docMk/>
            <pc:sldMk cId="1578204946" sldId="331"/>
            <ac:spMk id="8" creationId="{C73C3EEE-70D1-1500-467A-21D673214F8F}"/>
          </ac:spMkLst>
        </pc:spChg>
        <pc:spChg chg="add del mod">
          <ac:chgData name="Ashley Spindler" userId="539cb240-283d-4247-a2b4-7401f5228bea" providerId="ADAL" clId="{A882E8B3-86B4-544D-89A5-51EB969133C6}" dt="2023-02-24T13:04:42.094" v="778" actId="20577"/>
          <ac:spMkLst>
            <pc:docMk/>
            <pc:sldMk cId="1578204946" sldId="331"/>
            <ac:spMk id="10" creationId="{E833E805-6008-A6B4-F28E-14E8C2C16F69}"/>
          </ac:spMkLst>
        </pc:spChg>
        <pc:spChg chg="add del mod">
          <ac:chgData name="Ashley Spindler" userId="539cb240-283d-4247-a2b4-7401f5228bea" providerId="ADAL" clId="{A882E8B3-86B4-544D-89A5-51EB969133C6}" dt="2023-02-24T13:04:33.975" v="773" actId="478"/>
          <ac:spMkLst>
            <pc:docMk/>
            <pc:sldMk cId="1578204946" sldId="331"/>
            <ac:spMk id="12" creationId="{7E138EBC-1D5B-51A7-1077-661D736A6A0B}"/>
          </ac:spMkLst>
        </pc:spChg>
        <pc:spChg chg="add del mod">
          <ac:chgData name="Ashley Spindler" userId="539cb240-283d-4247-a2b4-7401f5228bea" providerId="ADAL" clId="{A882E8B3-86B4-544D-89A5-51EB969133C6}" dt="2023-02-24T13:04:46.870" v="780" actId="20577"/>
          <ac:spMkLst>
            <pc:docMk/>
            <pc:sldMk cId="1578204946" sldId="331"/>
            <ac:spMk id="19" creationId="{B98D64EE-A5C7-8228-ECEC-094D0194D0F2}"/>
          </ac:spMkLst>
        </pc:spChg>
        <pc:spChg chg="add del mod">
          <ac:chgData name="Ashley Spindler" userId="539cb240-283d-4247-a2b4-7401f5228bea" providerId="ADAL" clId="{A882E8B3-86B4-544D-89A5-51EB969133C6}" dt="2023-02-24T13:04:55.888" v="784" actId="20577"/>
          <ac:spMkLst>
            <pc:docMk/>
            <pc:sldMk cId="1578204946" sldId="331"/>
            <ac:spMk id="24" creationId="{539F87BD-A40D-22F6-0A63-8957A88D15BE}"/>
          </ac:spMkLst>
        </pc:spChg>
        <pc:spChg chg="add del mod">
          <ac:chgData name="Ashley Spindler" userId="539cb240-283d-4247-a2b4-7401f5228bea" providerId="ADAL" clId="{A882E8B3-86B4-544D-89A5-51EB969133C6}" dt="2023-02-24T13:04:21.280" v="769" actId="478"/>
          <ac:spMkLst>
            <pc:docMk/>
            <pc:sldMk cId="1578204946" sldId="331"/>
            <ac:spMk id="28" creationId="{27916F8A-2078-1120-87E1-54B327885B73}"/>
          </ac:spMkLst>
        </pc:spChg>
        <pc:spChg chg="add del mod">
          <ac:chgData name="Ashley Spindler" userId="539cb240-283d-4247-a2b4-7401f5228bea" providerId="ADAL" clId="{A882E8B3-86B4-544D-89A5-51EB969133C6}" dt="2023-02-24T13:04:22.481" v="770" actId="478"/>
          <ac:spMkLst>
            <pc:docMk/>
            <pc:sldMk cId="1578204946" sldId="331"/>
            <ac:spMk id="29" creationId="{D69C4D40-E2EF-4F49-9315-87D3F803D4F6}"/>
          </ac:spMkLst>
        </pc:spChg>
        <pc:spChg chg="add del mod">
          <ac:chgData name="Ashley Spindler" userId="539cb240-283d-4247-a2b4-7401f5228bea" providerId="ADAL" clId="{A882E8B3-86B4-544D-89A5-51EB969133C6}" dt="2023-02-24T13:04:30.670" v="771" actId="478"/>
          <ac:spMkLst>
            <pc:docMk/>
            <pc:sldMk cId="1578204946" sldId="331"/>
            <ac:spMk id="33" creationId="{EE3AB00C-F467-6C56-C00E-C6ADFE06E6AC}"/>
          </ac:spMkLst>
        </pc:spChg>
        <pc:spChg chg="add del mod">
          <ac:chgData name="Ashley Spindler" userId="539cb240-283d-4247-a2b4-7401f5228bea" providerId="ADAL" clId="{A882E8B3-86B4-544D-89A5-51EB969133C6}" dt="2023-02-24T13:04:35.680" v="774" actId="478"/>
          <ac:spMkLst>
            <pc:docMk/>
            <pc:sldMk cId="1578204946" sldId="331"/>
            <ac:spMk id="34" creationId="{4388168D-72AE-96CE-3FCB-076F618E23DF}"/>
          </ac:spMkLst>
        </pc:spChg>
        <pc:spChg chg="add del mod">
          <ac:chgData name="Ashley Spindler" userId="539cb240-283d-4247-a2b4-7401f5228bea" providerId="ADAL" clId="{A882E8B3-86B4-544D-89A5-51EB969133C6}" dt="2023-02-24T13:04:12.399" v="767" actId="478"/>
          <ac:spMkLst>
            <pc:docMk/>
            <pc:sldMk cId="1578204946" sldId="331"/>
            <ac:spMk id="35" creationId="{5B4FFC74-4770-48EB-3EC7-CFB199F684A7}"/>
          </ac:spMkLst>
        </pc:spChg>
        <pc:spChg chg="add del mod">
          <ac:chgData name="Ashley Spindler" userId="539cb240-283d-4247-a2b4-7401f5228bea" providerId="ADAL" clId="{A882E8B3-86B4-544D-89A5-51EB969133C6}" dt="2023-02-24T13:04:15.605" v="768" actId="478"/>
          <ac:spMkLst>
            <pc:docMk/>
            <pc:sldMk cId="1578204946" sldId="331"/>
            <ac:spMk id="36" creationId="{530BBD44-6C4A-2EC1-2D15-15F64410F79B}"/>
          </ac:spMkLst>
        </pc:spChg>
        <pc:spChg chg="add mod">
          <ac:chgData name="Ashley Spindler" userId="539cb240-283d-4247-a2b4-7401f5228bea" providerId="ADAL" clId="{A882E8B3-86B4-544D-89A5-51EB969133C6}" dt="2023-02-24T13:05:25.340" v="809" actId="1076"/>
          <ac:spMkLst>
            <pc:docMk/>
            <pc:sldMk cId="1578204946" sldId="331"/>
            <ac:spMk id="37" creationId="{FE44CBC5-1CB2-BDC9-9C1F-25E72F785E7A}"/>
          </ac:spMkLst>
        </pc:spChg>
        <pc:cxnChg chg="add del mod">
          <ac:chgData name="Ashley Spindler" userId="539cb240-283d-4247-a2b4-7401f5228bea" providerId="ADAL" clId="{A882E8B3-86B4-544D-89A5-51EB969133C6}" dt="2023-02-24T13:04:30.670" v="771" actId="478"/>
          <ac:cxnSpMkLst>
            <pc:docMk/>
            <pc:sldMk cId="1578204946" sldId="331"/>
            <ac:cxnSpMk id="9" creationId="{63EEB190-4C2B-F032-464C-9A4A611D8251}"/>
          </ac:cxnSpMkLst>
        </pc:cxnChg>
        <pc:cxnChg chg="add del mod">
          <ac:chgData name="Ashley Spindler" userId="539cb240-283d-4247-a2b4-7401f5228bea" providerId="ADAL" clId="{A882E8B3-86B4-544D-89A5-51EB969133C6}" dt="2023-02-24T13:04:30.670" v="771" actId="478"/>
          <ac:cxnSpMkLst>
            <pc:docMk/>
            <pc:sldMk cId="1578204946" sldId="331"/>
            <ac:cxnSpMk id="11" creationId="{305CCAB2-5A05-034E-25CD-7B1D76220722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13" creationId="{62150940-0E03-EFF5-5A6B-7E4ABA4946BC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14" creationId="{EDABD6AF-2C66-75DB-E389-0CD962A3ABB0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15" creationId="{9C7FA6B0-D548-8D19-5C9B-EE278075E2A1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16" creationId="{4595C068-9DAA-CCA0-82C1-689E660154E4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17" creationId="{CB8055F8-E8F1-BC6E-5937-DF1A744AE768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18" creationId="{2C492B3A-27AC-FDBB-386C-99397CED0A5C}"/>
          </ac:cxnSpMkLst>
        </pc:cxnChg>
        <pc:cxnChg chg="add del mod">
          <ac:chgData name="Ashley Spindler" userId="539cb240-283d-4247-a2b4-7401f5228bea" providerId="ADAL" clId="{A882E8B3-86B4-544D-89A5-51EB969133C6}" dt="2023-02-24T13:04:32.102" v="772" actId="478"/>
          <ac:cxnSpMkLst>
            <pc:docMk/>
            <pc:sldMk cId="1578204946" sldId="331"/>
            <ac:cxnSpMk id="20" creationId="{C2A9C217-7A4E-449B-252A-13AA2569F27B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21" creationId="{BFC08304-72F1-8BEF-D39A-97B068EC4F5D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22" creationId="{782C4EE7-096A-78FA-2893-5D445232E119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23" creationId="{0CA712A2-FEFE-7107-38A0-91731AFCFC8A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25" creationId="{F96A3392-FEC7-85AD-1743-9164A53C810D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26" creationId="{B3E2B2C3-CB04-B117-11FB-B2E1480DDB27}"/>
          </ac:cxnSpMkLst>
        </pc:cxnChg>
        <pc:cxnChg chg="add del mod">
          <ac:chgData name="Ashley Spindler" userId="539cb240-283d-4247-a2b4-7401f5228bea" providerId="ADAL" clId="{A882E8B3-86B4-544D-89A5-51EB969133C6}" dt="2023-02-24T13:04:12.399" v="767" actId="478"/>
          <ac:cxnSpMkLst>
            <pc:docMk/>
            <pc:sldMk cId="1578204946" sldId="331"/>
            <ac:cxnSpMk id="27" creationId="{2613050F-1D3C-28EF-BB87-E223440C21EF}"/>
          </ac:cxnSpMkLst>
        </pc:cxnChg>
        <pc:cxnChg chg="add del mod">
          <ac:chgData name="Ashley Spindler" userId="539cb240-283d-4247-a2b4-7401f5228bea" providerId="ADAL" clId="{A882E8B3-86B4-544D-89A5-51EB969133C6}" dt="2023-02-24T13:04:30.670" v="771" actId="478"/>
          <ac:cxnSpMkLst>
            <pc:docMk/>
            <pc:sldMk cId="1578204946" sldId="331"/>
            <ac:cxnSpMk id="30" creationId="{F030DAB8-88D2-8467-F004-1DAF7592D6EC}"/>
          </ac:cxnSpMkLst>
        </pc:cxnChg>
        <pc:cxnChg chg="add del mod">
          <ac:chgData name="Ashley Spindler" userId="539cb240-283d-4247-a2b4-7401f5228bea" providerId="ADAL" clId="{A882E8B3-86B4-544D-89A5-51EB969133C6}" dt="2023-02-24T13:04:30.670" v="771" actId="478"/>
          <ac:cxnSpMkLst>
            <pc:docMk/>
            <pc:sldMk cId="1578204946" sldId="331"/>
            <ac:cxnSpMk id="31" creationId="{784725B2-8F58-0C3C-2E1D-52F34AB63DDE}"/>
          </ac:cxnSpMkLst>
        </pc:cxnChg>
        <pc:cxnChg chg="add del mod">
          <ac:chgData name="Ashley Spindler" userId="539cb240-283d-4247-a2b4-7401f5228bea" providerId="ADAL" clId="{A882E8B3-86B4-544D-89A5-51EB969133C6}" dt="2023-02-24T13:04:30.670" v="771" actId="478"/>
          <ac:cxnSpMkLst>
            <pc:docMk/>
            <pc:sldMk cId="1578204946" sldId="331"/>
            <ac:cxnSpMk id="32" creationId="{41363478-DA4C-00CC-491C-7BAF14141AB3}"/>
          </ac:cxnSpMkLst>
        </pc:cxnChg>
      </pc:sldChg>
      <pc:sldChg chg="addSp delSp modSp add mod">
        <pc:chgData name="Ashley Spindler" userId="539cb240-283d-4247-a2b4-7401f5228bea" providerId="ADAL" clId="{A882E8B3-86B4-544D-89A5-51EB969133C6}" dt="2023-02-24T13:07:38.473" v="848" actId="20577"/>
        <pc:sldMkLst>
          <pc:docMk/>
          <pc:sldMk cId="945788018" sldId="332"/>
        </pc:sldMkLst>
        <pc:spChg chg="mod">
          <ac:chgData name="Ashley Spindler" userId="539cb240-283d-4247-a2b4-7401f5228bea" providerId="ADAL" clId="{A882E8B3-86B4-544D-89A5-51EB969133C6}" dt="2023-02-24T13:07:34.952" v="846" actId="20577"/>
          <ac:spMkLst>
            <pc:docMk/>
            <pc:sldMk cId="945788018" sldId="332"/>
            <ac:spMk id="5" creationId="{EBC7D632-D3B0-BF11-0168-0CDA4F0CC095}"/>
          </ac:spMkLst>
        </pc:spChg>
        <pc:spChg chg="del">
          <ac:chgData name="Ashley Spindler" userId="539cb240-283d-4247-a2b4-7401f5228bea" providerId="ADAL" clId="{A882E8B3-86B4-544D-89A5-51EB969133C6}" dt="2023-02-24T13:05:44.306" v="817" actId="478"/>
          <ac:spMkLst>
            <pc:docMk/>
            <pc:sldMk cId="945788018" sldId="332"/>
            <ac:spMk id="6" creationId="{F7237891-C860-90C2-7333-AB85F7FF1C9A}"/>
          </ac:spMkLst>
        </pc:spChg>
        <pc:spChg chg="del">
          <ac:chgData name="Ashley Spindler" userId="539cb240-283d-4247-a2b4-7401f5228bea" providerId="ADAL" clId="{A882E8B3-86B4-544D-89A5-51EB969133C6}" dt="2023-02-24T13:05:38.005" v="811" actId="478"/>
          <ac:spMkLst>
            <pc:docMk/>
            <pc:sldMk cId="945788018" sldId="332"/>
            <ac:spMk id="7" creationId="{15532AC2-4CD7-F022-B311-CCBFD490EE0C}"/>
          </ac:spMkLst>
        </pc:spChg>
        <pc:spChg chg="mod">
          <ac:chgData name="Ashley Spindler" userId="539cb240-283d-4247-a2b4-7401f5228bea" providerId="ADAL" clId="{A882E8B3-86B4-544D-89A5-51EB969133C6}" dt="2023-02-24T13:07:38.473" v="848" actId="20577"/>
          <ac:spMkLst>
            <pc:docMk/>
            <pc:sldMk cId="945788018" sldId="332"/>
            <ac:spMk id="8" creationId="{C73C3EEE-70D1-1500-467A-21D673214F8F}"/>
          </ac:spMkLst>
        </pc:spChg>
        <pc:spChg chg="del">
          <ac:chgData name="Ashley Spindler" userId="539cb240-283d-4247-a2b4-7401f5228bea" providerId="ADAL" clId="{A882E8B3-86B4-544D-89A5-51EB969133C6}" dt="2023-02-24T13:05:38.005" v="811" actId="478"/>
          <ac:spMkLst>
            <pc:docMk/>
            <pc:sldMk cId="945788018" sldId="332"/>
            <ac:spMk id="10" creationId="{E833E805-6008-A6B4-F28E-14E8C2C16F69}"/>
          </ac:spMkLst>
        </pc:spChg>
        <pc:spChg chg="add del">
          <ac:chgData name="Ashley Spindler" userId="539cb240-283d-4247-a2b4-7401f5228bea" providerId="ADAL" clId="{A882E8B3-86B4-544D-89A5-51EB969133C6}" dt="2023-02-24T13:06:04.843" v="823" actId="478"/>
          <ac:spMkLst>
            <pc:docMk/>
            <pc:sldMk cId="945788018" sldId="332"/>
            <ac:spMk id="12" creationId="{2806457A-BD89-3D6A-3F4A-78FDD7E41F30}"/>
          </ac:spMkLst>
        </pc:spChg>
        <pc:spChg chg="del">
          <ac:chgData name="Ashley Spindler" userId="539cb240-283d-4247-a2b4-7401f5228bea" providerId="ADAL" clId="{A882E8B3-86B4-544D-89A5-51EB969133C6}" dt="2023-02-24T13:05:38.005" v="811" actId="478"/>
          <ac:spMkLst>
            <pc:docMk/>
            <pc:sldMk cId="945788018" sldId="332"/>
            <ac:spMk id="19" creationId="{B98D64EE-A5C7-8228-ECEC-094D0194D0F2}"/>
          </ac:spMkLst>
        </pc:spChg>
        <pc:spChg chg="add mod">
          <ac:chgData name="Ashley Spindler" userId="539cb240-283d-4247-a2b4-7401f5228bea" providerId="ADAL" clId="{A882E8B3-86B4-544D-89A5-51EB969133C6}" dt="2023-02-24T13:06:21.043" v="826" actId="207"/>
          <ac:spMkLst>
            <pc:docMk/>
            <pc:sldMk cId="945788018" sldId="332"/>
            <ac:spMk id="20" creationId="{5A399246-34A3-DF88-3D98-7F30608BD938}"/>
          </ac:spMkLst>
        </pc:spChg>
        <pc:spChg chg="del">
          <ac:chgData name="Ashley Spindler" userId="539cb240-283d-4247-a2b4-7401f5228bea" providerId="ADAL" clId="{A882E8B3-86B4-544D-89A5-51EB969133C6}" dt="2023-02-24T13:05:44.306" v="817" actId="478"/>
          <ac:spMkLst>
            <pc:docMk/>
            <pc:sldMk cId="945788018" sldId="332"/>
            <ac:spMk id="24" creationId="{539F87BD-A40D-22F6-0A63-8957A88D15BE}"/>
          </ac:spMkLst>
        </pc:spChg>
        <pc:spChg chg="del">
          <ac:chgData name="Ashley Spindler" userId="539cb240-283d-4247-a2b4-7401f5228bea" providerId="ADAL" clId="{A882E8B3-86B4-544D-89A5-51EB969133C6}" dt="2023-02-24T13:07:01.241" v="837" actId="478"/>
          <ac:spMkLst>
            <pc:docMk/>
            <pc:sldMk cId="945788018" sldId="332"/>
            <ac:spMk id="35" creationId="{5B4FFC74-4770-48EB-3EC7-CFB199F684A7}"/>
          </ac:spMkLst>
        </pc:spChg>
        <pc:cxnChg chg="mod">
          <ac:chgData name="Ashley Spindler" userId="539cb240-283d-4247-a2b4-7401f5228bea" providerId="ADAL" clId="{A882E8B3-86B4-544D-89A5-51EB969133C6}" dt="2023-02-24T13:07:24.580" v="844" actId="1582"/>
          <ac:cxnSpMkLst>
            <pc:docMk/>
            <pc:sldMk cId="945788018" sldId="332"/>
            <ac:cxnSpMk id="13" creationId="{62150940-0E03-EFF5-5A6B-7E4ABA4946BC}"/>
          </ac:cxnSpMkLst>
        </pc:cxnChg>
        <pc:cxnChg chg="del">
          <ac:chgData name="Ashley Spindler" userId="539cb240-283d-4247-a2b4-7401f5228bea" providerId="ADAL" clId="{A882E8B3-86B4-544D-89A5-51EB969133C6}" dt="2023-02-24T13:05:41.078" v="814" actId="478"/>
          <ac:cxnSpMkLst>
            <pc:docMk/>
            <pc:sldMk cId="945788018" sldId="332"/>
            <ac:cxnSpMk id="14" creationId="{EDABD6AF-2C66-75DB-E389-0CD962A3ABB0}"/>
          </ac:cxnSpMkLst>
        </pc:cxnChg>
        <pc:cxnChg chg="del">
          <ac:chgData name="Ashley Spindler" userId="539cb240-283d-4247-a2b4-7401f5228bea" providerId="ADAL" clId="{A882E8B3-86B4-544D-89A5-51EB969133C6}" dt="2023-02-24T13:05:39.535" v="813" actId="478"/>
          <ac:cxnSpMkLst>
            <pc:docMk/>
            <pc:sldMk cId="945788018" sldId="332"/>
            <ac:cxnSpMk id="15" creationId="{9C7FA6B0-D548-8D19-5C9B-EE278075E2A1}"/>
          </ac:cxnSpMkLst>
        </pc:cxnChg>
        <pc:cxnChg chg="del mod">
          <ac:chgData name="Ashley Spindler" userId="539cb240-283d-4247-a2b4-7401f5228bea" providerId="ADAL" clId="{A882E8B3-86B4-544D-89A5-51EB969133C6}" dt="2023-02-24T13:05:42.507" v="816" actId="478"/>
          <ac:cxnSpMkLst>
            <pc:docMk/>
            <pc:sldMk cId="945788018" sldId="332"/>
            <ac:cxnSpMk id="16" creationId="{4595C068-9DAA-CCA0-82C1-689E660154E4}"/>
          </ac:cxnSpMkLst>
        </pc:cxnChg>
        <pc:cxnChg chg="del mod">
          <ac:chgData name="Ashley Spindler" userId="539cb240-283d-4247-a2b4-7401f5228bea" providerId="ADAL" clId="{A882E8B3-86B4-544D-89A5-51EB969133C6}" dt="2023-02-24T13:05:38.005" v="811" actId="478"/>
          <ac:cxnSpMkLst>
            <pc:docMk/>
            <pc:sldMk cId="945788018" sldId="332"/>
            <ac:cxnSpMk id="17" creationId="{CB8055F8-E8F1-BC6E-5937-DF1A744AE768}"/>
          </ac:cxnSpMkLst>
        </pc:cxnChg>
        <pc:cxnChg chg="del mod">
          <ac:chgData name="Ashley Spindler" userId="539cb240-283d-4247-a2b4-7401f5228bea" providerId="ADAL" clId="{A882E8B3-86B4-544D-89A5-51EB969133C6}" dt="2023-02-24T13:05:38.005" v="811" actId="478"/>
          <ac:cxnSpMkLst>
            <pc:docMk/>
            <pc:sldMk cId="945788018" sldId="332"/>
            <ac:cxnSpMk id="18" creationId="{2C492B3A-27AC-FDBB-386C-99397CED0A5C}"/>
          </ac:cxnSpMkLst>
        </pc:cxnChg>
        <pc:cxnChg chg="del mod">
          <ac:chgData name="Ashley Spindler" userId="539cb240-283d-4247-a2b4-7401f5228bea" providerId="ADAL" clId="{A882E8B3-86B4-544D-89A5-51EB969133C6}" dt="2023-02-24T13:05:41.381" v="815" actId="478"/>
          <ac:cxnSpMkLst>
            <pc:docMk/>
            <pc:sldMk cId="945788018" sldId="332"/>
            <ac:cxnSpMk id="21" creationId="{BFC08304-72F1-8BEF-D39A-97B068EC4F5D}"/>
          </ac:cxnSpMkLst>
        </pc:cxnChg>
        <pc:cxnChg chg="del mod">
          <ac:chgData name="Ashley Spindler" userId="539cb240-283d-4247-a2b4-7401f5228bea" providerId="ADAL" clId="{A882E8B3-86B4-544D-89A5-51EB969133C6}" dt="2023-02-24T13:05:38.005" v="811" actId="478"/>
          <ac:cxnSpMkLst>
            <pc:docMk/>
            <pc:sldMk cId="945788018" sldId="332"/>
            <ac:cxnSpMk id="22" creationId="{782C4EE7-096A-78FA-2893-5D445232E119}"/>
          </ac:cxnSpMkLst>
        </pc:cxnChg>
        <pc:cxnChg chg="del mod">
          <ac:chgData name="Ashley Spindler" userId="539cb240-283d-4247-a2b4-7401f5228bea" providerId="ADAL" clId="{A882E8B3-86B4-544D-89A5-51EB969133C6}" dt="2023-02-24T13:05:38.005" v="811" actId="478"/>
          <ac:cxnSpMkLst>
            <pc:docMk/>
            <pc:sldMk cId="945788018" sldId="332"/>
            <ac:cxnSpMk id="23" creationId="{0CA712A2-FEFE-7107-38A0-91731AFCFC8A}"/>
          </ac:cxnSpMkLst>
        </pc:cxnChg>
        <pc:cxnChg chg="del mod">
          <ac:chgData name="Ashley Spindler" userId="539cb240-283d-4247-a2b4-7401f5228bea" providerId="ADAL" clId="{A882E8B3-86B4-544D-89A5-51EB969133C6}" dt="2023-02-24T13:05:39.319" v="812" actId="478"/>
          <ac:cxnSpMkLst>
            <pc:docMk/>
            <pc:sldMk cId="945788018" sldId="332"/>
            <ac:cxnSpMk id="25" creationId="{F96A3392-FEC7-85AD-1743-9164A53C810D}"/>
          </ac:cxnSpMkLst>
        </pc:cxnChg>
        <pc:cxnChg chg="del mod">
          <ac:chgData name="Ashley Spindler" userId="539cb240-283d-4247-a2b4-7401f5228bea" providerId="ADAL" clId="{A882E8B3-86B4-544D-89A5-51EB969133C6}" dt="2023-02-24T13:05:38.005" v="811" actId="478"/>
          <ac:cxnSpMkLst>
            <pc:docMk/>
            <pc:sldMk cId="945788018" sldId="332"/>
            <ac:cxnSpMk id="26" creationId="{B3E2B2C3-CB04-B117-11FB-B2E1480DDB27}"/>
          </ac:cxnSpMkLst>
        </pc:cxnChg>
        <pc:cxnChg chg="del mod">
          <ac:chgData name="Ashley Spindler" userId="539cb240-283d-4247-a2b4-7401f5228bea" providerId="ADAL" clId="{A882E8B3-86B4-544D-89A5-51EB969133C6}" dt="2023-02-24T13:05:38.005" v="811" actId="478"/>
          <ac:cxnSpMkLst>
            <pc:docMk/>
            <pc:sldMk cId="945788018" sldId="332"/>
            <ac:cxnSpMk id="27" creationId="{2613050F-1D3C-28EF-BB87-E223440C21EF}"/>
          </ac:cxnSpMkLst>
        </pc:cxnChg>
        <pc:cxnChg chg="add mod">
          <ac:chgData name="Ashley Spindler" userId="539cb240-283d-4247-a2b4-7401f5228bea" providerId="ADAL" clId="{A882E8B3-86B4-544D-89A5-51EB969133C6}" dt="2023-02-24T13:07:24.580" v="844" actId="1582"/>
          <ac:cxnSpMkLst>
            <pc:docMk/>
            <pc:sldMk cId="945788018" sldId="332"/>
            <ac:cxnSpMk id="28" creationId="{665292D1-C53D-5A88-3D9B-1FC270068AF2}"/>
          </ac:cxnSpMkLst>
        </pc:cxnChg>
      </pc:sldChg>
      <pc:sldChg chg="modSp add mod">
        <pc:chgData name="Ashley Spindler" userId="539cb240-283d-4247-a2b4-7401f5228bea" providerId="ADAL" clId="{A882E8B3-86B4-544D-89A5-51EB969133C6}" dt="2023-02-24T13:08:19.044" v="857" actId="1076"/>
        <pc:sldMkLst>
          <pc:docMk/>
          <pc:sldMk cId="3264398515" sldId="333"/>
        </pc:sldMkLst>
        <pc:spChg chg="mod">
          <ac:chgData name="Ashley Spindler" userId="539cb240-283d-4247-a2b4-7401f5228bea" providerId="ADAL" clId="{A882E8B3-86B4-544D-89A5-51EB969133C6}" dt="2023-02-24T13:08:12.210" v="855" actId="1076"/>
          <ac:spMkLst>
            <pc:docMk/>
            <pc:sldMk cId="3264398515" sldId="333"/>
            <ac:spMk id="5" creationId="{EBC7D632-D3B0-BF11-0168-0CDA4F0CC095}"/>
          </ac:spMkLst>
        </pc:spChg>
        <pc:spChg chg="mod">
          <ac:chgData name="Ashley Spindler" userId="539cb240-283d-4247-a2b4-7401f5228bea" providerId="ADAL" clId="{A882E8B3-86B4-544D-89A5-51EB969133C6}" dt="2023-02-24T13:08:15.979" v="856" actId="1076"/>
          <ac:spMkLst>
            <pc:docMk/>
            <pc:sldMk cId="3264398515" sldId="333"/>
            <ac:spMk id="8" creationId="{C73C3EEE-70D1-1500-467A-21D673214F8F}"/>
          </ac:spMkLst>
        </pc:spChg>
        <pc:spChg chg="mod">
          <ac:chgData name="Ashley Spindler" userId="539cb240-283d-4247-a2b4-7401f5228bea" providerId="ADAL" clId="{A882E8B3-86B4-544D-89A5-51EB969133C6}" dt="2023-02-24T13:08:12.210" v="855" actId="1076"/>
          <ac:spMkLst>
            <pc:docMk/>
            <pc:sldMk cId="3264398515" sldId="333"/>
            <ac:spMk id="20" creationId="{5A399246-34A3-DF88-3D98-7F30608BD938}"/>
          </ac:spMkLst>
        </pc:spChg>
        <pc:spChg chg="mod">
          <ac:chgData name="Ashley Spindler" userId="539cb240-283d-4247-a2b4-7401f5228bea" providerId="ADAL" clId="{A882E8B3-86B4-544D-89A5-51EB969133C6}" dt="2023-02-24T13:08:19.044" v="857" actId="1076"/>
          <ac:spMkLst>
            <pc:docMk/>
            <pc:sldMk cId="3264398515" sldId="333"/>
            <ac:spMk id="37" creationId="{FE44CBC5-1CB2-BDC9-9C1F-25E72F785E7A}"/>
          </ac:spMkLst>
        </pc:spChg>
        <pc:cxnChg chg="mod">
          <ac:chgData name="Ashley Spindler" userId="539cb240-283d-4247-a2b4-7401f5228bea" providerId="ADAL" clId="{A882E8B3-86B4-544D-89A5-51EB969133C6}" dt="2023-02-24T13:08:12.210" v="855" actId="1076"/>
          <ac:cxnSpMkLst>
            <pc:docMk/>
            <pc:sldMk cId="3264398515" sldId="333"/>
            <ac:cxnSpMk id="13" creationId="{62150940-0E03-EFF5-5A6B-7E4ABA4946BC}"/>
          </ac:cxnSpMkLst>
        </pc:cxnChg>
        <pc:cxnChg chg="mod">
          <ac:chgData name="Ashley Spindler" userId="539cb240-283d-4247-a2b4-7401f5228bea" providerId="ADAL" clId="{A882E8B3-86B4-544D-89A5-51EB969133C6}" dt="2023-02-24T13:08:15.979" v="856" actId="1076"/>
          <ac:cxnSpMkLst>
            <pc:docMk/>
            <pc:sldMk cId="3264398515" sldId="333"/>
            <ac:cxnSpMk id="28" creationId="{665292D1-C53D-5A88-3D9B-1FC270068AF2}"/>
          </ac:cxnSpMkLst>
        </pc:cxnChg>
      </pc:sldChg>
      <pc:sldChg chg="addSp modSp add mod">
        <pc:chgData name="Ashley Spindler" userId="539cb240-283d-4247-a2b4-7401f5228bea" providerId="ADAL" clId="{A882E8B3-86B4-544D-89A5-51EB969133C6}" dt="2023-02-24T13:09:46.667" v="880" actId="20577"/>
        <pc:sldMkLst>
          <pc:docMk/>
          <pc:sldMk cId="403411413" sldId="334"/>
        </pc:sldMkLst>
        <pc:spChg chg="add mod">
          <ac:chgData name="Ashley Spindler" userId="539cb240-283d-4247-a2b4-7401f5228bea" providerId="ADAL" clId="{A882E8B3-86B4-544D-89A5-51EB969133C6}" dt="2023-02-24T13:09:43.282" v="878" actId="20577"/>
          <ac:spMkLst>
            <pc:docMk/>
            <pc:sldMk cId="403411413" sldId="334"/>
            <ac:spMk id="9" creationId="{B062C882-9D52-47D3-3F6D-991C015A55D3}"/>
          </ac:spMkLst>
        </pc:spChg>
        <pc:spChg chg="add mod">
          <ac:chgData name="Ashley Spindler" userId="539cb240-283d-4247-a2b4-7401f5228bea" providerId="ADAL" clId="{A882E8B3-86B4-544D-89A5-51EB969133C6}" dt="2023-02-24T13:09:46.667" v="880" actId="20577"/>
          <ac:spMkLst>
            <pc:docMk/>
            <pc:sldMk cId="403411413" sldId="334"/>
            <ac:spMk id="10" creationId="{C124B1E1-73E0-A2E6-5A20-3AC939AF4426}"/>
          </ac:spMkLst>
        </pc:spChg>
        <pc:spChg chg="add mod">
          <ac:chgData name="Ashley Spindler" userId="539cb240-283d-4247-a2b4-7401f5228bea" providerId="ADAL" clId="{A882E8B3-86B4-544D-89A5-51EB969133C6}" dt="2023-02-24T13:08:55.031" v="864" actId="1076"/>
          <ac:spMkLst>
            <pc:docMk/>
            <pc:sldMk cId="403411413" sldId="334"/>
            <ac:spMk id="12" creationId="{26FDEA34-8792-48B1-9BF5-76A9A31D0A1D}"/>
          </ac:spMkLst>
        </pc:spChg>
        <pc:spChg chg="mod">
          <ac:chgData name="Ashley Spindler" userId="539cb240-283d-4247-a2b4-7401f5228bea" providerId="ADAL" clId="{A882E8B3-86B4-544D-89A5-51EB969133C6}" dt="2023-02-24T13:08:49.603" v="862" actId="1076"/>
          <ac:spMkLst>
            <pc:docMk/>
            <pc:sldMk cId="403411413" sldId="334"/>
            <ac:spMk id="37" creationId="{FE44CBC5-1CB2-BDC9-9C1F-25E72F785E7A}"/>
          </ac:spMkLst>
        </pc:spChg>
        <pc:cxnChg chg="add mod">
          <ac:chgData name="Ashley Spindler" userId="539cb240-283d-4247-a2b4-7401f5228bea" providerId="ADAL" clId="{A882E8B3-86B4-544D-89A5-51EB969133C6}" dt="2023-02-24T13:08:44.426" v="861" actId="1076"/>
          <ac:cxnSpMkLst>
            <pc:docMk/>
            <pc:sldMk cId="403411413" sldId="334"/>
            <ac:cxnSpMk id="7" creationId="{A2B55193-31EE-47E3-8F96-FC676443F793}"/>
          </ac:cxnSpMkLst>
        </pc:cxnChg>
        <pc:cxnChg chg="add mod">
          <ac:chgData name="Ashley Spindler" userId="539cb240-283d-4247-a2b4-7401f5228bea" providerId="ADAL" clId="{A882E8B3-86B4-544D-89A5-51EB969133C6}" dt="2023-02-24T13:09:40.801" v="876" actId="1038"/>
          <ac:cxnSpMkLst>
            <pc:docMk/>
            <pc:sldMk cId="403411413" sldId="334"/>
            <ac:cxnSpMk id="11" creationId="{3710A20E-0952-CFE1-846D-DA905391B11D}"/>
          </ac:cxnSpMkLst>
        </pc:cxnChg>
        <pc:cxnChg chg="add mod">
          <ac:chgData name="Ashley Spindler" userId="539cb240-283d-4247-a2b4-7401f5228bea" providerId="ADAL" clId="{A882E8B3-86B4-544D-89A5-51EB969133C6}" dt="2023-02-24T13:08:55.031" v="864" actId="1076"/>
          <ac:cxnSpMkLst>
            <pc:docMk/>
            <pc:sldMk cId="403411413" sldId="334"/>
            <ac:cxnSpMk id="14" creationId="{ABFD4C5E-99D4-CFF9-EDA6-A289B1C8E4CE}"/>
          </ac:cxnSpMkLst>
        </pc:cxnChg>
      </pc:sldChg>
      <pc:sldChg chg="addSp modSp add del mod">
        <pc:chgData name="Ashley Spindler" userId="539cb240-283d-4247-a2b4-7401f5228bea" providerId="ADAL" clId="{A882E8B3-86B4-544D-89A5-51EB969133C6}" dt="2023-02-24T13:09:28.893" v="873" actId="2696"/>
        <pc:sldMkLst>
          <pc:docMk/>
          <pc:sldMk cId="3080261770" sldId="335"/>
        </pc:sldMkLst>
        <pc:spChg chg="add mod">
          <ac:chgData name="Ashley Spindler" userId="539cb240-283d-4247-a2b4-7401f5228bea" providerId="ADAL" clId="{A882E8B3-86B4-544D-89A5-51EB969133C6}" dt="2023-02-24T13:09:06.955" v="867" actId="1076"/>
          <ac:spMkLst>
            <pc:docMk/>
            <pc:sldMk cId="3080261770" sldId="335"/>
            <ac:spMk id="6" creationId="{1C010802-221B-4C59-96F3-88BFB10EC174}"/>
          </ac:spMkLst>
        </pc:spChg>
        <pc:spChg chg="add mod">
          <ac:chgData name="Ashley Spindler" userId="539cb240-283d-4247-a2b4-7401f5228bea" providerId="ADAL" clId="{A882E8B3-86B4-544D-89A5-51EB969133C6}" dt="2023-02-24T13:09:06.955" v="867" actId="1076"/>
          <ac:spMkLst>
            <pc:docMk/>
            <pc:sldMk cId="3080261770" sldId="335"/>
            <ac:spMk id="15" creationId="{B15D67A0-8D25-1354-E094-B9CF8D769537}"/>
          </ac:spMkLst>
        </pc:spChg>
        <pc:spChg chg="add mod">
          <ac:chgData name="Ashley Spindler" userId="539cb240-283d-4247-a2b4-7401f5228bea" providerId="ADAL" clId="{A882E8B3-86B4-544D-89A5-51EB969133C6}" dt="2023-02-24T13:09:06.955" v="867" actId="1076"/>
          <ac:spMkLst>
            <pc:docMk/>
            <pc:sldMk cId="3080261770" sldId="335"/>
            <ac:spMk id="17" creationId="{0A4B15E1-55F2-43B4-3946-74597463C8A8}"/>
          </ac:spMkLst>
        </pc:spChg>
        <pc:cxnChg chg="add mod">
          <ac:chgData name="Ashley Spindler" userId="539cb240-283d-4247-a2b4-7401f5228bea" providerId="ADAL" clId="{A882E8B3-86B4-544D-89A5-51EB969133C6}" dt="2023-02-24T13:09:06.955" v="867" actId="1076"/>
          <ac:cxnSpMkLst>
            <pc:docMk/>
            <pc:sldMk cId="3080261770" sldId="335"/>
            <ac:cxnSpMk id="16" creationId="{0ADC0C34-41E7-C055-59DB-554CC90DF303}"/>
          </ac:cxnSpMkLst>
        </pc:cxnChg>
        <pc:cxnChg chg="add mod">
          <ac:chgData name="Ashley Spindler" userId="539cb240-283d-4247-a2b4-7401f5228bea" providerId="ADAL" clId="{A882E8B3-86B4-544D-89A5-51EB969133C6}" dt="2023-02-24T13:09:06.955" v="867" actId="1076"/>
          <ac:cxnSpMkLst>
            <pc:docMk/>
            <pc:sldMk cId="3080261770" sldId="335"/>
            <ac:cxnSpMk id="18" creationId="{4B364839-EEA5-7B39-EF30-22AF4F1BEE57}"/>
          </ac:cxnSpMkLst>
        </pc:cxnChg>
      </pc:sldChg>
      <pc:sldChg chg="addSp delSp modSp add mod">
        <pc:chgData name="Ashley Spindler" userId="539cb240-283d-4247-a2b4-7401f5228bea" providerId="ADAL" clId="{A882E8B3-86B4-544D-89A5-51EB969133C6}" dt="2023-02-24T13:10:04.134" v="889" actId="20577"/>
        <pc:sldMkLst>
          <pc:docMk/>
          <pc:sldMk cId="3582113593" sldId="336"/>
        </pc:sldMkLst>
        <pc:spChg chg="mod">
          <ac:chgData name="Ashley Spindler" userId="539cb240-283d-4247-a2b4-7401f5228bea" providerId="ADAL" clId="{A882E8B3-86B4-544D-89A5-51EB969133C6}" dt="2023-02-24T13:10:04.134" v="889" actId="20577"/>
          <ac:spMkLst>
            <pc:docMk/>
            <pc:sldMk cId="3582113593" sldId="336"/>
            <ac:spMk id="6" creationId="{1C010802-221B-4C59-96F3-88BFB10EC174}"/>
          </ac:spMkLst>
        </pc:spChg>
        <pc:spChg chg="mod">
          <ac:chgData name="Ashley Spindler" userId="539cb240-283d-4247-a2b4-7401f5228bea" providerId="ADAL" clId="{A882E8B3-86B4-544D-89A5-51EB969133C6}" dt="2023-02-24T13:09:50.859" v="882" actId="20577"/>
          <ac:spMkLst>
            <pc:docMk/>
            <pc:sldMk cId="3582113593" sldId="336"/>
            <ac:spMk id="9" creationId="{B062C882-9D52-47D3-3F6D-991C015A55D3}"/>
          </ac:spMkLst>
        </pc:spChg>
        <pc:spChg chg="mod">
          <ac:chgData name="Ashley Spindler" userId="539cb240-283d-4247-a2b4-7401f5228bea" providerId="ADAL" clId="{A882E8B3-86B4-544D-89A5-51EB969133C6}" dt="2023-02-24T13:09:57.960" v="885" actId="20577"/>
          <ac:spMkLst>
            <pc:docMk/>
            <pc:sldMk cId="3582113593" sldId="336"/>
            <ac:spMk id="10" creationId="{C124B1E1-73E0-A2E6-5A20-3AC939AF4426}"/>
          </ac:spMkLst>
        </pc:spChg>
        <pc:spChg chg="mod">
          <ac:chgData name="Ashley Spindler" userId="539cb240-283d-4247-a2b4-7401f5228bea" providerId="ADAL" clId="{A882E8B3-86B4-544D-89A5-51EB969133C6}" dt="2023-02-24T13:10:00.738" v="887" actId="20577"/>
          <ac:spMkLst>
            <pc:docMk/>
            <pc:sldMk cId="3582113593" sldId="336"/>
            <ac:spMk id="15" creationId="{B15D67A0-8D25-1354-E094-B9CF8D769537}"/>
          </ac:spMkLst>
        </pc:spChg>
        <pc:spChg chg="mod">
          <ac:chgData name="Ashley Spindler" userId="539cb240-283d-4247-a2b4-7401f5228bea" providerId="ADAL" clId="{A882E8B3-86B4-544D-89A5-51EB969133C6}" dt="2023-02-24T13:09:22.805" v="871" actId="1076"/>
          <ac:spMkLst>
            <pc:docMk/>
            <pc:sldMk cId="3582113593" sldId="336"/>
            <ac:spMk id="17" creationId="{0A4B15E1-55F2-43B4-3946-74597463C8A8}"/>
          </ac:spMkLst>
        </pc:spChg>
        <pc:spChg chg="add del mod">
          <ac:chgData name="Ashley Spindler" userId="539cb240-283d-4247-a2b4-7401f5228bea" providerId="ADAL" clId="{A882E8B3-86B4-544D-89A5-51EB969133C6}" dt="2023-02-24T13:09:32.700" v="874" actId="478"/>
          <ac:spMkLst>
            <pc:docMk/>
            <pc:sldMk cId="3582113593" sldId="336"/>
            <ac:spMk id="19" creationId="{980A56E4-0992-B662-35B6-7CE69231E5A9}"/>
          </ac:spMkLst>
        </pc:spChg>
        <pc:spChg chg="add del mod">
          <ac:chgData name="Ashley Spindler" userId="539cb240-283d-4247-a2b4-7401f5228bea" providerId="ADAL" clId="{A882E8B3-86B4-544D-89A5-51EB969133C6}" dt="2023-02-24T13:09:32.700" v="874" actId="478"/>
          <ac:spMkLst>
            <pc:docMk/>
            <pc:sldMk cId="3582113593" sldId="336"/>
            <ac:spMk id="21" creationId="{E8964679-7073-018D-2722-B0C49BD21714}"/>
          </ac:spMkLst>
        </pc:spChg>
        <pc:spChg chg="add del mod">
          <ac:chgData name="Ashley Spindler" userId="539cb240-283d-4247-a2b4-7401f5228bea" providerId="ADAL" clId="{A882E8B3-86B4-544D-89A5-51EB969133C6}" dt="2023-02-24T13:09:32.700" v="874" actId="478"/>
          <ac:spMkLst>
            <pc:docMk/>
            <pc:sldMk cId="3582113593" sldId="336"/>
            <ac:spMk id="23" creationId="{09385F5B-CA32-7F3E-073F-D2DEC15B222F}"/>
          </ac:spMkLst>
        </pc:spChg>
        <pc:cxnChg chg="mod">
          <ac:chgData name="Ashley Spindler" userId="539cb240-283d-4247-a2b4-7401f5228bea" providerId="ADAL" clId="{A882E8B3-86B4-544D-89A5-51EB969133C6}" dt="2023-02-24T13:09:22.805" v="871" actId="1076"/>
          <ac:cxnSpMkLst>
            <pc:docMk/>
            <pc:sldMk cId="3582113593" sldId="336"/>
            <ac:cxnSpMk id="16" creationId="{0ADC0C34-41E7-C055-59DB-554CC90DF303}"/>
          </ac:cxnSpMkLst>
        </pc:cxnChg>
        <pc:cxnChg chg="mod">
          <ac:chgData name="Ashley Spindler" userId="539cb240-283d-4247-a2b4-7401f5228bea" providerId="ADAL" clId="{A882E8B3-86B4-544D-89A5-51EB969133C6}" dt="2023-02-24T13:09:22.805" v="871" actId="1076"/>
          <ac:cxnSpMkLst>
            <pc:docMk/>
            <pc:sldMk cId="3582113593" sldId="336"/>
            <ac:cxnSpMk id="18" creationId="{4B364839-EEA5-7B39-EF30-22AF4F1BEE57}"/>
          </ac:cxnSpMkLst>
        </pc:cxnChg>
        <pc:cxnChg chg="add del mod">
          <ac:chgData name="Ashley Spindler" userId="539cb240-283d-4247-a2b4-7401f5228bea" providerId="ADAL" clId="{A882E8B3-86B4-544D-89A5-51EB969133C6}" dt="2023-02-24T13:09:32.700" v="874" actId="478"/>
          <ac:cxnSpMkLst>
            <pc:docMk/>
            <pc:sldMk cId="3582113593" sldId="336"/>
            <ac:cxnSpMk id="22" creationId="{6A65A3B2-B85F-EE98-0152-863373D393F8}"/>
          </ac:cxnSpMkLst>
        </pc:cxnChg>
        <pc:cxnChg chg="add del mod">
          <ac:chgData name="Ashley Spindler" userId="539cb240-283d-4247-a2b4-7401f5228bea" providerId="ADAL" clId="{A882E8B3-86B4-544D-89A5-51EB969133C6}" dt="2023-02-24T13:09:32.700" v="874" actId="478"/>
          <ac:cxnSpMkLst>
            <pc:docMk/>
            <pc:sldMk cId="3582113593" sldId="336"/>
            <ac:cxnSpMk id="24" creationId="{D730714F-3EF4-23CA-A29A-1622C35173B1}"/>
          </ac:cxnSpMkLst>
        </pc:cxnChg>
      </pc:sldChg>
      <pc:sldChg chg="modSp add">
        <pc:chgData name="Ashley Spindler" userId="539cb240-283d-4247-a2b4-7401f5228bea" providerId="ADAL" clId="{A882E8B3-86B4-544D-89A5-51EB969133C6}" dt="2023-02-24T13:10:25.019" v="901" actId="20577"/>
        <pc:sldMkLst>
          <pc:docMk/>
          <pc:sldMk cId="1538135951" sldId="337"/>
        </pc:sldMkLst>
        <pc:spChg chg="mod">
          <ac:chgData name="Ashley Spindler" userId="539cb240-283d-4247-a2b4-7401f5228bea" providerId="ADAL" clId="{A882E8B3-86B4-544D-89A5-51EB969133C6}" dt="2023-02-24T13:10:21.172" v="899" actId="20577"/>
          <ac:spMkLst>
            <pc:docMk/>
            <pc:sldMk cId="1538135951" sldId="337"/>
            <ac:spMk id="6" creationId="{1C010802-221B-4C59-96F3-88BFB10EC174}"/>
          </ac:spMkLst>
        </pc:spChg>
        <pc:spChg chg="mod">
          <ac:chgData name="Ashley Spindler" userId="539cb240-283d-4247-a2b4-7401f5228bea" providerId="ADAL" clId="{A882E8B3-86B4-544D-89A5-51EB969133C6}" dt="2023-02-24T13:10:25.019" v="901" actId="20577"/>
          <ac:spMkLst>
            <pc:docMk/>
            <pc:sldMk cId="1538135951" sldId="337"/>
            <ac:spMk id="9" creationId="{B062C882-9D52-47D3-3F6D-991C015A55D3}"/>
          </ac:spMkLst>
        </pc:spChg>
        <pc:spChg chg="mod">
          <ac:chgData name="Ashley Spindler" userId="539cb240-283d-4247-a2b4-7401f5228bea" providerId="ADAL" clId="{A882E8B3-86B4-544D-89A5-51EB969133C6}" dt="2023-02-24T13:10:08.363" v="891" actId="20577"/>
          <ac:spMkLst>
            <pc:docMk/>
            <pc:sldMk cId="1538135951" sldId="337"/>
            <ac:spMk id="10" creationId="{C124B1E1-73E0-A2E6-5A20-3AC939AF4426}"/>
          </ac:spMkLst>
        </pc:spChg>
        <pc:spChg chg="mod">
          <ac:chgData name="Ashley Spindler" userId="539cb240-283d-4247-a2b4-7401f5228bea" providerId="ADAL" clId="{A882E8B3-86B4-544D-89A5-51EB969133C6}" dt="2023-02-24T13:10:12.236" v="893" actId="20577"/>
          <ac:spMkLst>
            <pc:docMk/>
            <pc:sldMk cId="1538135951" sldId="337"/>
            <ac:spMk id="15" creationId="{B15D67A0-8D25-1354-E094-B9CF8D769537}"/>
          </ac:spMkLst>
        </pc:spChg>
        <pc:spChg chg="mod">
          <ac:chgData name="Ashley Spindler" userId="539cb240-283d-4247-a2b4-7401f5228bea" providerId="ADAL" clId="{A882E8B3-86B4-544D-89A5-51EB969133C6}" dt="2023-02-24T13:10:18.027" v="897" actId="20577"/>
          <ac:spMkLst>
            <pc:docMk/>
            <pc:sldMk cId="1538135951" sldId="337"/>
            <ac:spMk id="19" creationId="{980A56E4-0992-B662-35B6-7CE69231E5A9}"/>
          </ac:spMkLst>
        </pc:spChg>
        <pc:spChg chg="mod">
          <ac:chgData name="Ashley Spindler" userId="539cb240-283d-4247-a2b4-7401f5228bea" providerId="ADAL" clId="{A882E8B3-86B4-544D-89A5-51EB969133C6}" dt="2023-02-24T13:10:15.268" v="895" actId="20577"/>
          <ac:spMkLst>
            <pc:docMk/>
            <pc:sldMk cId="1538135951" sldId="337"/>
            <ac:spMk id="21" creationId="{E8964679-7073-018D-2722-B0C49BD21714}"/>
          </ac:spMkLst>
        </pc:spChg>
      </pc:sldChg>
      <pc:sldChg chg="addSp modSp add mod">
        <pc:chgData name="Ashley Spindler" userId="539cb240-283d-4247-a2b4-7401f5228bea" providerId="ADAL" clId="{A882E8B3-86B4-544D-89A5-51EB969133C6}" dt="2023-02-24T13:10:51.581" v="922" actId="1076"/>
        <pc:sldMkLst>
          <pc:docMk/>
          <pc:sldMk cId="3741378733" sldId="338"/>
        </pc:sldMkLst>
        <pc:spChg chg="add mod">
          <ac:chgData name="Ashley Spindler" userId="539cb240-283d-4247-a2b4-7401f5228bea" providerId="ADAL" clId="{A882E8B3-86B4-544D-89A5-51EB969133C6}" dt="2023-02-24T13:10:51.581" v="922" actId="1076"/>
          <ac:spMkLst>
            <pc:docMk/>
            <pc:sldMk cId="3741378733" sldId="338"/>
            <ac:spMk id="25" creationId="{CEECA299-4A8A-7767-A06C-172938A42D38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3:15:17.241" v="1093" actId="478"/>
        <pc:sldMkLst>
          <pc:docMk/>
          <pc:sldMk cId="524310290" sldId="339"/>
        </pc:sldMkLst>
        <pc:spChg chg="add mod">
          <ac:chgData name="Ashley Spindler" userId="539cb240-283d-4247-a2b4-7401f5228bea" providerId="ADAL" clId="{A882E8B3-86B4-544D-89A5-51EB969133C6}" dt="2023-02-24T13:11:19.477" v="984" actId="1076"/>
          <ac:spMkLst>
            <pc:docMk/>
            <pc:sldMk cId="524310290" sldId="339"/>
            <ac:spMk id="26" creationId="{8B7BA15E-75A4-BAB4-1370-4194832E143C}"/>
          </ac:spMkLst>
        </pc:spChg>
        <pc:spChg chg="del">
          <ac:chgData name="Ashley Spindler" userId="539cb240-283d-4247-a2b4-7401f5228bea" providerId="ADAL" clId="{A882E8B3-86B4-544D-89A5-51EB969133C6}" dt="2023-02-24T13:15:17.241" v="1093" actId="478"/>
          <ac:spMkLst>
            <pc:docMk/>
            <pc:sldMk cId="524310290" sldId="339"/>
            <ac:spMk id="37" creationId="{FE44CBC5-1CB2-BDC9-9C1F-25E72F785E7A}"/>
          </ac:spMkLst>
        </pc:spChg>
      </pc:sldChg>
      <pc:sldChg chg="addSp modSp new mod">
        <pc:chgData name="Ashley Spindler" userId="539cb240-283d-4247-a2b4-7401f5228bea" providerId="ADAL" clId="{A882E8B3-86B4-544D-89A5-51EB969133C6}" dt="2023-02-24T13:12:49.196" v="1056" actId="1076"/>
        <pc:sldMkLst>
          <pc:docMk/>
          <pc:sldMk cId="1246060655" sldId="340"/>
        </pc:sldMkLst>
        <pc:spChg chg="mod">
          <ac:chgData name="Ashley Spindler" userId="539cb240-283d-4247-a2b4-7401f5228bea" providerId="ADAL" clId="{A882E8B3-86B4-544D-89A5-51EB969133C6}" dt="2023-02-24T13:12:26.218" v="1010" actId="20577"/>
          <ac:spMkLst>
            <pc:docMk/>
            <pc:sldMk cId="1246060655" sldId="340"/>
            <ac:spMk id="2" creationId="{9C2EE83A-6970-D652-DBD1-00D8D729A908}"/>
          </ac:spMkLst>
        </pc:spChg>
        <pc:spChg chg="add mod">
          <ac:chgData name="Ashley Spindler" userId="539cb240-283d-4247-a2b4-7401f5228bea" providerId="ADAL" clId="{A882E8B3-86B4-544D-89A5-51EB969133C6}" dt="2023-02-24T13:12:49.196" v="1056" actId="1076"/>
          <ac:spMkLst>
            <pc:docMk/>
            <pc:sldMk cId="1246060655" sldId="340"/>
            <ac:spMk id="5" creationId="{12FC8813-FBF4-0B3B-5902-AA0C28286766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3:14:58.625" v="1092" actId="478"/>
        <pc:sldMkLst>
          <pc:docMk/>
          <pc:sldMk cId="2179047363" sldId="341"/>
        </pc:sldMkLst>
        <pc:spChg chg="add mod">
          <ac:chgData name="Ashley Spindler" userId="539cb240-283d-4247-a2b4-7401f5228bea" providerId="ADAL" clId="{A882E8B3-86B4-544D-89A5-51EB969133C6}" dt="2023-02-24T13:13:51.358" v="1067" actId="1076"/>
          <ac:spMkLst>
            <pc:docMk/>
            <pc:sldMk cId="2179047363" sldId="341"/>
            <ac:spMk id="11" creationId="{3B45A474-3429-6996-68AC-CA99A7FA6187}"/>
          </ac:spMkLst>
        </pc:spChg>
        <pc:spChg chg="add mod">
          <ac:chgData name="Ashley Spindler" userId="539cb240-283d-4247-a2b4-7401f5228bea" providerId="ADAL" clId="{A882E8B3-86B4-544D-89A5-51EB969133C6}" dt="2023-02-24T13:13:54.403" v="1069" actId="1076"/>
          <ac:spMkLst>
            <pc:docMk/>
            <pc:sldMk cId="2179047363" sldId="341"/>
            <ac:spMk id="12" creationId="{93CBDAE8-6E5A-0C98-0F9A-2F871214CDAD}"/>
          </ac:spMkLst>
        </pc:spChg>
        <pc:spChg chg="add mod">
          <ac:chgData name="Ashley Spindler" userId="539cb240-283d-4247-a2b4-7401f5228bea" providerId="ADAL" clId="{A882E8B3-86B4-544D-89A5-51EB969133C6}" dt="2023-02-24T13:14:00.190" v="1072" actId="14100"/>
          <ac:spMkLst>
            <pc:docMk/>
            <pc:sldMk cId="2179047363" sldId="341"/>
            <ac:spMk id="13" creationId="{DE61B378-1841-216D-6784-5E1F1D9422A6}"/>
          </ac:spMkLst>
        </pc:spChg>
        <pc:spChg chg="add mod">
          <ac:chgData name="Ashley Spindler" userId="539cb240-283d-4247-a2b4-7401f5228bea" providerId="ADAL" clId="{A882E8B3-86B4-544D-89A5-51EB969133C6}" dt="2023-02-24T13:14:02.886" v="1074" actId="1076"/>
          <ac:spMkLst>
            <pc:docMk/>
            <pc:sldMk cId="2179047363" sldId="341"/>
            <ac:spMk id="14" creationId="{23970EC3-80FB-FECD-21AE-BCADB6FE2680}"/>
          </ac:spMkLst>
        </pc:spChg>
        <pc:spChg chg="add mod">
          <ac:chgData name="Ashley Spindler" userId="539cb240-283d-4247-a2b4-7401f5228bea" providerId="ADAL" clId="{A882E8B3-86B4-544D-89A5-51EB969133C6}" dt="2023-02-24T13:14:05.331" v="1076" actId="1076"/>
          <ac:spMkLst>
            <pc:docMk/>
            <pc:sldMk cId="2179047363" sldId="341"/>
            <ac:spMk id="15" creationId="{7AB9617D-3ED9-4296-45DB-0FFF4860C27D}"/>
          </ac:spMkLst>
        </pc:spChg>
        <pc:spChg chg="add del mod">
          <ac:chgData name="Ashley Spindler" userId="539cb240-283d-4247-a2b4-7401f5228bea" providerId="ADAL" clId="{A882E8B3-86B4-544D-89A5-51EB969133C6}" dt="2023-02-24T13:14:58.625" v="1092" actId="478"/>
          <ac:spMkLst>
            <pc:docMk/>
            <pc:sldMk cId="2179047363" sldId="341"/>
            <ac:spMk id="16" creationId="{339B1A16-8BFA-035F-AD49-5D605FBC65FE}"/>
          </ac:spMkLst>
        </pc:spChg>
        <pc:cxnChg chg="add del mod">
          <ac:chgData name="Ashley Spindler" userId="539cb240-283d-4247-a2b4-7401f5228bea" providerId="ADAL" clId="{A882E8B3-86B4-544D-89A5-51EB969133C6}" dt="2023-02-24T13:13:22.379" v="1062" actId="478"/>
          <ac:cxnSpMkLst>
            <pc:docMk/>
            <pc:sldMk cId="2179047363" sldId="341"/>
            <ac:cxnSpMk id="7" creationId="{39C9B54B-BA0E-08A1-5950-FB4DB2CE469B}"/>
          </ac:cxnSpMkLst>
        </pc:cxnChg>
      </pc:sldChg>
      <pc:sldChg chg="add">
        <pc:chgData name="Ashley Spindler" userId="539cb240-283d-4247-a2b4-7401f5228bea" providerId="ADAL" clId="{A882E8B3-86B4-544D-89A5-51EB969133C6}" dt="2023-02-24T13:14:54.337" v="1091" actId="2890"/>
        <pc:sldMkLst>
          <pc:docMk/>
          <pc:sldMk cId="460274032" sldId="342"/>
        </pc:sldMkLst>
      </pc:sldChg>
      <pc:sldChg chg="addSp delSp modSp add mod ord">
        <pc:chgData name="Ashley Spindler" userId="539cb240-283d-4247-a2b4-7401f5228bea" providerId="ADAL" clId="{A882E8B3-86B4-544D-89A5-51EB969133C6}" dt="2023-02-24T13:16:45.920" v="1183" actId="20577"/>
        <pc:sldMkLst>
          <pc:docMk/>
          <pc:sldMk cId="4001898924" sldId="343"/>
        </pc:sldMkLst>
        <pc:spChg chg="del">
          <ac:chgData name="Ashley Spindler" userId="539cb240-283d-4247-a2b4-7401f5228bea" providerId="ADAL" clId="{A882E8B3-86B4-544D-89A5-51EB969133C6}" dt="2023-02-24T13:15:26.730" v="1097" actId="478"/>
          <ac:spMkLst>
            <pc:docMk/>
            <pc:sldMk cId="4001898924" sldId="343"/>
            <ac:spMk id="25" creationId="{CEECA299-4A8A-7767-A06C-172938A42D38}"/>
          </ac:spMkLst>
        </pc:spChg>
        <pc:spChg chg="del">
          <ac:chgData name="Ashley Spindler" userId="539cb240-283d-4247-a2b4-7401f5228bea" providerId="ADAL" clId="{A882E8B3-86B4-544D-89A5-51EB969133C6}" dt="2023-02-24T13:15:24.948" v="1096" actId="478"/>
          <ac:spMkLst>
            <pc:docMk/>
            <pc:sldMk cId="4001898924" sldId="343"/>
            <ac:spMk id="26" creationId="{8B7BA15E-75A4-BAB4-1370-4194832E143C}"/>
          </ac:spMkLst>
        </pc:spChg>
        <pc:spChg chg="add mod">
          <ac:chgData name="Ashley Spindler" userId="539cb240-283d-4247-a2b4-7401f5228bea" providerId="ADAL" clId="{A882E8B3-86B4-544D-89A5-51EB969133C6}" dt="2023-02-24T13:15:54.598" v="1102" actId="1076"/>
          <ac:spMkLst>
            <pc:docMk/>
            <pc:sldMk cId="4001898924" sldId="343"/>
            <ac:spMk id="27" creationId="{C6CAFEC6-798C-A337-A2E2-9357FCEC4ABC}"/>
          </ac:spMkLst>
        </pc:spChg>
        <pc:spChg chg="add mod">
          <ac:chgData name="Ashley Spindler" userId="539cb240-283d-4247-a2b4-7401f5228bea" providerId="ADAL" clId="{A882E8B3-86B4-544D-89A5-51EB969133C6}" dt="2023-02-24T13:16:15.086" v="1107" actId="14100"/>
          <ac:spMkLst>
            <pc:docMk/>
            <pc:sldMk cId="4001898924" sldId="343"/>
            <ac:spMk id="29" creationId="{B3A6D527-1DF5-50B7-01D6-30B3155C7E0D}"/>
          </ac:spMkLst>
        </pc:spChg>
        <pc:spChg chg="add mod">
          <ac:chgData name="Ashley Spindler" userId="539cb240-283d-4247-a2b4-7401f5228bea" providerId="ADAL" clId="{A882E8B3-86B4-544D-89A5-51EB969133C6}" dt="2023-02-24T13:16:45.920" v="1183" actId="20577"/>
          <ac:spMkLst>
            <pc:docMk/>
            <pc:sldMk cId="4001898924" sldId="343"/>
            <ac:spMk id="30" creationId="{74A4937B-AB9D-DEE8-5F05-A5A6C092AC9A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3:17:36.655" v="1195" actId="14100"/>
        <pc:sldMkLst>
          <pc:docMk/>
          <pc:sldMk cId="795955364" sldId="344"/>
        </pc:sldMkLst>
        <pc:spChg chg="del">
          <ac:chgData name="Ashley Spindler" userId="539cb240-283d-4247-a2b4-7401f5228bea" providerId="ADAL" clId="{A882E8B3-86B4-544D-89A5-51EB969133C6}" dt="2023-02-24T13:17:17.256" v="1186" actId="478"/>
          <ac:spMkLst>
            <pc:docMk/>
            <pc:sldMk cId="795955364" sldId="344"/>
            <ac:spMk id="27" creationId="{C6CAFEC6-798C-A337-A2E2-9357FCEC4ABC}"/>
          </ac:spMkLst>
        </pc:spChg>
        <pc:spChg chg="del">
          <ac:chgData name="Ashley Spindler" userId="539cb240-283d-4247-a2b4-7401f5228bea" providerId="ADAL" clId="{A882E8B3-86B4-544D-89A5-51EB969133C6}" dt="2023-02-24T13:17:15.989" v="1185" actId="478"/>
          <ac:spMkLst>
            <pc:docMk/>
            <pc:sldMk cId="795955364" sldId="344"/>
            <ac:spMk id="29" creationId="{B3A6D527-1DF5-50B7-01D6-30B3155C7E0D}"/>
          </ac:spMkLst>
        </pc:spChg>
        <pc:spChg chg="del">
          <ac:chgData name="Ashley Spindler" userId="539cb240-283d-4247-a2b4-7401f5228bea" providerId="ADAL" clId="{A882E8B3-86B4-544D-89A5-51EB969133C6}" dt="2023-02-24T13:17:18.952" v="1187" actId="478"/>
          <ac:spMkLst>
            <pc:docMk/>
            <pc:sldMk cId="795955364" sldId="344"/>
            <ac:spMk id="30" creationId="{74A4937B-AB9D-DEE8-5F05-A5A6C092AC9A}"/>
          </ac:spMkLst>
        </pc:spChg>
        <pc:cxnChg chg="add mod">
          <ac:chgData name="Ashley Spindler" userId="539cb240-283d-4247-a2b4-7401f5228bea" providerId="ADAL" clId="{A882E8B3-86B4-544D-89A5-51EB969133C6}" dt="2023-02-24T13:17:30.405" v="1192" actId="14100"/>
          <ac:cxnSpMkLst>
            <pc:docMk/>
            <pc:sldMk cId="795955364" sldId="344"/>
            <ac:cxnSpMk id="25" creationId="{2BFB15BA-61CA-5439-F7D6-336DFA2AC7AA}"/>
          </ac:cxnSpMkLst>
        </pc:cxnChg>
        <pc:cxnChg chg="add mod">
          <ac:chgData name="Ashley Spindler" userId="539cb240-283d-4247-a2b4-7401f5228bea" providerId="ADAL" clId="{A882E8B3-86B4-544D-89A5-51EB969133C6}" dt="2023-02-24T13:17:36.655" v="1195" actId="14100"/>
          <ac:cxnSpMkLst>
            <pc:docMk/>
            <pc:sldMk cId="795955364" sldId="344"/>
            <ac:cxnSpMk id="33" creationId="{BB8C7CF2-3B4E-A9FA-211A-AD7A6ABDFABA}"/>
          </ac:cxnSpMkLst>
        </pc:cxnChg>
      </pc:sldChg>
      <pc:sldChg chg="addSp modSp add mod">
        <pc:chgData name="Ashley Spindler" userId="539cb240-283d-4247-a2b4-7401f5228bea" providerId="ADAL" clId="{A882E8B3-86B4-544D-89A5-51EB969133C6}" dt="2023-02-24T13:18:26.893" v="1211" actId="1076"/>
        <pc:sldMkLst>
          <pc:docMk/>
          <pc:sldMk cId="759375461" sldId="345"/>
        </pc:sldMkLst>
        <pc:spChg chg="add mod">
          <ac:chgData name="Ashley Spindler" userId="539cb240-283d-4247-a2b4-7401f5228bea" providerId="ADAL" clId="{A882E8B3-86B4-544D-89A5-51EB969133C6}" dt="2023-02-24T13:18:26.893" v="1211" actId="1076"/>
          <ac:spMkLst>
            <pc:docMk/>
            <pc:sldMk cId="759375461" sldId="345"/>
            <ac:spMk id="26" creationId="{98C71644-A826-8342-9B8B-37EF0AFD8BEC}"/>
          </ac:spMkLst>
        </pc:spChg>
        <pc:spChg chg="add mod">
          <ac:chgData name="Ashley Spindler" userId="539cb240-283d-4247-a2b4-7401f5228bea" providerId="ADAL" clId="{A882E8B3-86B4-544D-89A5-51EB969133C6}" dt="2023-02-24T13:18:16.117" v="1210" actId="1076"/>
          <ac:spMkLst>
            <pc:docMk/>
            <pc:sldMk cId="759375461" sldId="345"/>
            <ac:spMk id="27" creationId="{355F44D2-93AF-1590-1CD3-BDB3B6FB0B52}"/>
          </ac:spMkLst>
        </pc:spChg>
      </pc:sldChg>
      <pc:sldChg chg="addSp modSp add mod">
        <pc:chgData name="Ashley Spindler" userId="539cb240-283d-4247-a2b4-7401f5228bea" providerId="ADAL" clId="{A882E8B3-86B4-544D-89A5-51EB969133C6}" dt="2023-02-24T13:19:20.386" v="1227" actId="1076"/>
        <pc:sldMkLst>
          <pc:docMk/>
          <pc:sldMk cId="3298976607" sldId="346"/>
        </pc:sldMkLst>
        <pc:spChg chg="add mod">
          <ac:chgData name="Ashley Spindler" userId="539cb240-283d-4247-a2b4-7401f5228bea" providerId="ADAL" clId="{A882E8B3-86B4-544D-89A5-51EB969133C6}" dt="2023-02-24T13:19:20.386" v="1227" actId="1076"/>
          <ac:spMkLst>
            <pc:docMk/>
            <pc:sldMk cId="3298976607" sldId="346"/>
            <ac:spMk id="29" creationId="{5FB0ADFA-A88E-2C36-53DF-B238717FF37F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3:22:35.517" v="1301" actId="1076"/>
        <pc:sldMkLst>
          <pc:docMk/>
          <pc:sldMk cId="4003517479" sldId="347"/>
        </pc:sldMkLst>
        <pc:spChg chg="mod">
          <ac:chgData name="Ashley Spindler" userId="539cb240-283d-4247-a2b4-7401f5228bea" providerId="ADAL" clId="{A882E8B3-86B4-544D-89A5-51EB969133C6}" dt="2023-02-24T13:21:54.343" v="1268" actId="1076"/>
          <ac:spMkLst>
            <pc:docMk/>
            <pc:sldMk cId="4003517479" sldId="347"/>
            <ac:spMk id="20" creationId="{5A399246-34A3-DF88-3D98-7F30608BD938}"/>
          </ac:spMkLst>
        </pc:spChg>
        <pc:spChg chg="add mod">
          <ac:chgData name="Ashley Spindler" userId="539cb240-283d-4247-a2b4-7401f5228bea" providerId="ADAL" clId="{A882E8B3-86B4-544D-89A5-51EB969133C6}" dt="2023-02-24T13:21:59.903" v="1269" actId="1076"/>
          <ac:spMkLst>
            <pc:docMk/>
            <pc:sldMk cId="4003517479" sldId="347"/>
            <ac:spMk id="46" creationId="{BCDA49A4-5273-1687-FF4D-3C81C9A1BB72}"/>
          </ac:spMkLst>
        </pc:spChg>
        <pc:spChg chg="add mod">
          <ac:chgData name="Ashley Spindler" userId="539cb240-283d-4247-a2b4-7401f5228bea" providerId="ADAL" clId="{A882E8B3-86B4-544D-89A5-51EB969133C6}" dt="2023-02-24T13:22:09.014" v="1276" actId="1076"/>
          <ac:spMkLst>
            <pc:docMk/>
            <pc:sldMk cId="4003517479" sldId="347"/>
            <ac:spMk id="49" creationId="{86F37031-7BEE-6AA9-AA15-EE79472A84D5}"/>
          </ac:spMkLst>
        </pc:spChg>
        <pc:spChg chg="add mod">
          <ac:chgData name="Ashley Spindler" userId="539cb240-283d-4247-a2b4-7401f5228bea" providerId="ADAL" clId="{A882E8B3-86B4-544D-89A5-51EB969133C6}" dt="2023-02-24T13:22:18.350" v="1284" actId="1076"/>
          <ac:spMkLst>
            <pc:docMk/>
            <pc:sldMk cId="4003517479" sldId="347"/>
            <ac:spMk id="50" creationId="{3ECF1D95-AF26-3342-C658-CECCB9BE8941}"/>
          </ac:spMkLst>
        </pc:spChg>
        <pc:spChg chg="add mod">
          <ac:chgData name="Ashley Spindler" userId="539cb240-283d-4247-a2b4-7401f5228bea" providerId="ADAL" clId="{A882E8B3-86B4-544D-89A5-51EB969133C6}" dt="2023-02-24T13:22:25.742" v="1293" actId="1076"/>
          <ac:spMkLst>
            <pc:docMk/>
            <pc:sldMk cId="4003517479" sldId="347"/>
            <ac:spMk id="51" creationId="{A16FBDC2-979B-A508-A168-BEEC61E53BFC}"/>
          </ac:spMkLst>
        </pc:spChg>
        <pc:spChg chg="add mod">
          <ac:chgData name="Ashley Spindler" userId="539cb240-283d-4247-a2b4-7401f5228bea" providerId="ADAL" clId="{A882E8B3-86B4-544D-89A5-51EB969133C6}" dt="2023-02-24T13:22:35.517" v="1301" actId="1076"/>
          <ac:spMkLst>
            <pc:docMk/>
            <pc:sldMk cId="4003517479" sldId="347"/>
            <ac:spMk id="52" creationId="{7B951C8C-225B-B6DC-71A9-0E795ECF06FD}"/>
          </ac:spMkLst>
        </pc:spChg>
        <pc:cxnChg chg="mod">
          <ac:chgData name="Ashley Spindler" userId="539cb240-283d-4247-a2b4-7401f5228bea" providerId="ADAL" clId="{A882E8B3-86B4-544D-89A5-51EB969133C6}" dt="2023-02-24T13:21:54.343" v="1268" actId="1076"/>
          <ac:cxnSpMkLst>
            <pc:docMk/>
            <pc:sldMk cId="4003517479" sldId="347"/>
            <ac:cxnSpMk id="13" creationId="{62150940-0E03-EFF5-5A6B-7E4ABA4946BC}"/>
          </ac:cxnSpMkLst>
        </pc:cxnChg>
        <pc:cxnChg chg="mod">
          <ac:chgData name="Ashley Spindler" userId="539cb240-283d-4247-a2b4-7401f5228bea" providerId="ADAL" clId="{A882E8B3-86B4-544D-89A5-51EB969133C6}" dt="2023-02-24T13:21:54.343" v="1268" actId="1076"/>
          <ac:cxnSpMkLst>
            <pc:docMk/>
            <pc:sldMk cId="4003517479" sldId="347"/>
            <ac:cxnSpMk id="28" creationId="{665292D1-C53D-5A88-3D9B-1FC270068AF2}"/>
          </ac:cxnSpMkLst>
        </pc:cxnChg>
        <pc:cxnChg chg="add del mod">
          <ac:chgData name="Ashley Spindler" userId="539cb240-283d-4247-a2b4-7401f5228bea" providerId="ADAL" clId="{A882E8B3-86B4-544D-89A5-51EB969133C6}" dt="2023-02-24T13:20:13.086" v="1231" actId="21"/>
          <ac:cxnSpMkLst>
            <pc:docMk/>
            <pc:sldMk cId="4003517479" sldId="347"/>
            <ac:cxnSpMk id="31" creationId="{F068091B-F86F-C5DB-2662-99A619AF47D7}"/>
          </ac:cxnSpMkLst>
        </pc:cxnChg>
        <pc:cxnChg chg="add mod">
          <ac:chgData name="Ashley Spindler" userId="539cb240-283d-4247-a2b4-7401f5228bea" providerId="ADAL" clId="{A882E8B3-86B4-544D-89A5-51EB969133C6}" dt="2023-02-24T13:20:14.398" v="1232"/>
          <ac:cxnSpMkLst>
            <pc:docMk/>
            <pc:sldMk cId="4003517479" sldId="347"/>
            <ac:cxnSpMk id="32" creationId="{8E76A88E-41E9-738C-EA62-535EBBBA9B98}"/>
          </ac:cxnSpMkLst>
        </pc:cxnChg>
        <pc:cxnChg chg="add mod">
          <ac:chgData name="Ashley Spindler" userId="539cb240-283d-4247-a2b4-7401f5228bea" providerId="ADAL" clId="{A882E8B3-86B4-544D-89A5-51EB969133C6}" dt="2023-02-24T13:20:22.622" v="1235" actId="14100"/>
          <ac:cxnSpMkLst>
            <pc:docMk/>
            <pc:sldMk cId="4003517479" sldId="347"/>
            <ac:cxnSpMk id="34" creationId="{241879EC-03B7-6EC3-D80C-AEDBD556EE6B}"/>
          </ac:cxnSpMkLst>
        </pc:cxnChg>
        <pc:cxnChg chg="add mod">
          <ac:chgData name="Ashley Spindler" userId="539cb240-283d-4247-a2b4-7401f5228bea" providerId="ADAL" clId="{A882E8B3-86B4-544D-89A5-51EB969133C6}" dt="2023-02-24T13:20:34.974" v="1239" actId="14100"/>
          <ac:cxnSpMkLst>
            <pc:docMk/>
            <pc:sldMk cId="4003517479" sldId="347"/>
            <ac:cxnSpMk id="37" creationId="{ABE595F3-E53E-122B-30EC-7A01C1E25606}"/>
          </ac:cxnSpMkLst>
        </pc:cxnChg>
        <pc:cxnChg chg="add del mod">
          <ac:chgData name="Ashley Spindler" userId="539cb240-283d-4247-a2b4-7401f5228bea" providerId="ADAL" clId="{A882E8B3-86B4-544D-89A5-51EB969133C6}" dt="2023-02-24T13:20:44.687" v="1243" actId="21"/>
          <ac:cxnSpMkLst>
            <pc:docMk/>
            <pc:sldMk cId="4003517479" sldId="347"/>
            <ac:cxnSpMk id="41" creationId="{ECC59498-DB98-562D-DCE5-F9FF8C4F420B}"/>
          </ac:cxnSpMkLst>
        </pc:cxnChg>
        <pc:cxnChg chg="add mod">
          <ac:chgData name="Ashley Spindler" userId="539cb240-283d-4247-a2b4-7401f5228bea" providerId="ADAL" clId="{A882E8B3-86B4-544D-89A5-51EB969133C6}" dt="2023-02-24T13:21:03.893" v="1248"/>
          <ac:cxnSpMkLst>
            <pc:docMk/>
            <pc:sldMk cId="4003517479" sldId="347"/>
            <ac:cxnSpMk id="44" creationId="{656B2A8E-7FF3-1D98-D78B-A15280C15797}"/>
          </ac:cxnSpMkLst>
        </pc:cxnChg>
        <pc:cxnChg chg="add mod">
          <ac:chgData name="Ashley Spindler" userId="539cb240-283d-4247-a2b4-7401f5228bea" providerId="ADAL" clId="{A882E8B3-86B4-544D-89A5-51EB969133C6}" dt="2023-02-24T13:20:55.821" v="1247" actId="1076"/>
          <ac:cxnSpMkLst>
            <pc:docMk/>
            <pc:sldMk cId="4003517479" sldId="347"/>
            <ac:cxnSpMk id="45" creationId="{42CD9E8D-73B0-AB20-A179-EF44C1E8ACFE}"/>
          </ac:cxnSpMkLst>
        </pc:cxnChg>
      </pc:sldChg>
      <pc:sldChg chg="addSp delSp modSp new mod">
        <pc:chgData name="Ashley Spindler" userId="539cb240-283d-4247-a2b4-7401f5228bea" providerId="ADAL" clId="{A882E8B3-86B4-544D-89A5-51EB969133C6}" dt="2023-02-24T13:38:33.411" v="1360" actId="478"/>
        <pc:sldMkLst>
          <pc:docMk/>
          <pc:sldMk cId="4280749779" sldId="348"/>
        </pc:sldMkLst>
        <pc:spChg chg="mod">
          <ac:chgData name="Ashley Spindler" userId="539cb240-283d-4247-a2b4-7401f5228bea" providerId="ADAL" clId="{A882E8B3-86B4-544D-89A5-51EB969133C6}" dt="2023-02-24T13:37:35.188" v="1330" actId="20577"/>
          <ac:spMkLst>
            <pc:docMk/>
            <pc:sldMk cId="4280749779" sldId="348"/>
            <ac:spMk id="2" creationId="{4766DCF6-3DEC-0F7D-D92B-EE219E50E053}"/>
          </ac:spMkLst>
        </pc:spChg>
        <pc:spChg chg="add mod">
          <ac:chgData name="Ashley Spindler" userId="539cb240-283d-4247-a2b4-7401f5228bea" providerId="ADAL" clId="{A882E8B3-86B4-544D-89A5-51EB969133C6}" dt="2023-02-24T13:37:46.088" v="1331"/>
          <ac:spMkLst>
            <pc:docMk/>
            <pc:sldMk cId="4280749779" sldId="348"/>
            <ac:spMk id="5" creationId="{1919CF56-4198-4CE2-9576-78927646A948}"/>
          </ac:spMkLst>
        </pc:spChg>
        <pc:spChg chg="add mod">
          <ac:chgData name="Ashley Spindler" userId="539cb240-283d-4247-a2b4-7401f5228bea" providerId="ADAL" clId="{A882E8B3-86B4-544D-89A5-51EB969133C6}" dt="2023-02-24T13:37:46.088" v="1331"/>
          <ac:spMkLst>
            <pc:docMk/>
            <pc:sldMk cId="4280749779" sldId="348"/>
            <ac:spMk id="6" creationId="{62285F9A-5CDE-EF1B-5DE2-BE4FF1ED553E}"/>
          </ac:spMkLst>
        </pc:spChg>
        <pc:spChg chg="add mod">
          <ac:chgData name="Ashley Spindler" userId="539cb240-283d-4247-a2b4-7401f5228bea" providerId="ADAL" clId="{A882E8B3-86B4-544D-89A5-51EB969133C6}" dt="2023-02-24T13:37:46.088" v="1331"/>
          <ac:spMkLst>
            <pc:docMk/>
            <pc:sldMk cId="4280749779" sldId="348"/>
            <ac:spMk id="8" creationId="{BC83D28F-BE1C-7763-B125-2E8FAFC47043}"/>
          </ac:spMkLst>
        </pc:spChg>
        <pc:spChg chg="add mod">
          <ac:chgData name="Ashley Spindler" userId="539cb240-283d-4247-a2b4-7401f5228bea" providerId="ADAL" clId="{A882E8B3-86B4-544D-89A5-51EB969133C6}" dt="2023-02-24T13:37:59.796" v="1335" actId="1076"/>
          <ac:spMkLst>
            <pc:docMk/>
            <pc:sldMk cId="4280749779" sldId="348"/>
            <ac:spMk id="15" creationId="{3935BDBA-263D-37AC-B2C0-BAD578011027}"/>
          </ac:spMkLst>
        </pc:spChg>
        <pc:spChg chg="add mod">
          <ac:chgData name="Ashley Spindler" userId="539cb240-283d-4247-a2b4-7401f5228bea" providerId="ADAL" clId="{A882E8B3-86B4-544D-89A5-51EB969133C6}" dt="2023-02-24T13:37:46.088" v="1331"/>
          <ac:spMkLst>
            <pc:docMk/>
            <pc:sldMk cId="4280749779" sldId="348"/>
            <ac:spMk id="16" creationId="{6DD216D2-A32E-46B9-40CE-8C2CABC2F44F}"/>
          </ac:spMkLst>
        </pc:spChg>
        <pc:spChg chg="add mod">
          <ac:chgData name="Ashley Spindler" userId="539cb240-283d-4247-a2b4-7401f5228bea" providerId="ADAL" clId="{A882E8B3-86B4-544D-89A5-51EB969133C6}" dt="2023-02-24T13:37:46.088" v="1331"/>
          <ac:spMkLst>
            <pc:docMk/>
            <pc:sldMk cId="4280749779" sldId="348"/>
            <ac:spMk id="17" creationId="{930F6029-DF9F-0917-4DE2-C974DE884639}"/>
          </ac:spMkLst>
        </pc:spChg>
        <pc:spChg chg="add mod">
          <ac:chgData name="Ashley Spindler" userId="539cb240-283d-4247-a2b4-7401f5228bea" providerId="ADAL" clId="{A882E8B3-86B4-544D-89A5-51EB969133C6}" dt="2023-02-24T13:37:46.088" v="1331"/>
          <ac:spMkLst>
            <pc:docMk/>
            <pc:sldMk cId="4280749779" sldId="348"/>
            <ac:spMk id="18" creationId="{577FF5BA-C7D1-AFEA-3FAE-C8CFC0B175C8}"/>
          </ac:spMkLst>
        </pc:spChg>
        <pc:spChg chg="add mod">
          <ac:chgData name="Ashley Spindler" userId="539cb240-283d-4247-a2b4-7401f5228bea" providerId="ADAL" clId="{A882E8B3-86B4-544D-89A5-51EB969133C6}" dt="2023-02-24T13:37:46.088" v="1331"/>
          <ac:spMkLst>
            <pc:docMk/>
            <pc:sldMk cId="4280749779" sldId="348"/>
            <ac:spMk id="19" creationId="{D1FC5F28-F849-AB1F-1D80-5ED1919D2686}"/>
          </ac:spMkLst>
        </pc:spChg>
        <pc:spChg chg="add del mod">
          <ac:chgData name="Ashley Spindler" userId="539cb240-283d-4247-a2b4-7401f5228bea" providerId="ADAL" clId="{A882E8B3-86B4-544D-89A5-51EB969133C6}" dt="2023-02-24T13:38:33.411" v="1360" actId="478"/>
          <ac:spMkLst>
            <pc:docMk/>
            <pc:sldMk cId="4280749779" sldId="348"/>
            <ac:spMk id="20" creationId="{16BB5259-6478-7836-E646-F9FD576D7ECC}"/>
          </ac:spMkLst>
        </pc:spChg>
        <pc:cxnChg chg="add mod">
          <ac:chgData name="Ashley Spindler" userId="539cb240-283d-4247-a2b4-7401f5228bea" providerId="ADAL" clId="{A882E8B3-86B4-544D-89A5-51EB969133C6}" dt="2023-02-24T13:37:46.088" v="1331"/>
          <ac:cxnSpMkLst>
            <pc:docMk/>
            <pc:sldMk cId="4280749779" sldId="348"/>
            <ac:cxnSpMk id="7" creationId="{0447F9DA-EE10-D4F2-F575-A696578FE340}"/>
          </ac:cxnSpMkLst>
        </pc:cxnChg>
        <pc:cxnChg chg="add mod">
          <ac:chgData name="Ashley Spindler" userId="539cb240-283d-4247-a2b4-7401f5228bea" providerId="ADAL" clId="{A882E8B3-86B4-544D-89A5-51EB969133C6}" dt="2023-02-24T13:37:46.088" v="1331"/>
          <ac:cxnSpMkLst>
            <pc:docMk/>
            <pc:sldMk cId="4280749779" sldId="348"/>
            <ac:cxnSpMk id="9" creationId="{5647EFD9-FD1A-8CD1-E8DC-2A8E618D8F3D}"/>
          </ac:cxnSpMkLst>
        </pc:cxnChg>
        <pc:cxnChg chg="add mod">
          <ac:chgData name="Ashley Spindler" userId="539cb240-283d-4247-a2b4-7401f5228bea" providerId="ADAL" clId="{A882E8B3-86B4-544D-89A5-51EB969133C6}" dt="2023-02-24T13:37:46.088" v="1331"/>
          <ac:cxnSpMkLst>
            <pc:docMk/>
            <pc:sldMk cId="4280749779" sldId="348"/>
            <ac:cxnSpMk id="10" creationId="{B9A62D39-813C-A80B-5CAC-289F3E6C767C}"/>
          </ac:cxnSpMkLst>
        </pc:cxnChg>
        <pc:cxnChg chg="add mod">
          <ac:chgData name="Ashley Spindler" userId="539cb240-283d-4247-a2b4-7401f5228bea" providerId="ADAL" clId="{A882E8B3-86B4-544D-89A5-51EB969133C6}" dt="2023-02-24T13:37:46.088" v="1331"/>
          <ac:cxnSpMkLst>
            <pc:docMk/>
            <pc:sldMk cId="4280749779" sldId="348"/>
            <ac:cxnSpMk id="11" creationId="{BFD896E0-B754-7F19-D74B-40F87ED179E4}"/>
          </ac:cxnSpMkLst>
        </pc:cxnChg>
        <pc:cxnChg chg="add mod">
          <ac:chgData name="Ashley Spindler" userId="539cb240-283d-4247-a2b4-7401f5228bea" providerId="ADAL" clId="{A882E8B3-86B4-544D-89A5-51EB969133C6}" dt="2023-02-24T13:37:46.088" v="1331"/>
          <ac:cxnSpMkLst>
            <pc:docMk/>
            <pc:sldMk cId="4280749779" sldId="348"/>
            <ac:cxnSpMk id="12" creationId="{0C60741C-A601-A095-D279-9592F4EACC14}"/>
          </ac:cxnSpMkLst>
        </pc:cxnChg>
        <pc:cxnChg chg="add mod">
          <ac:chgData name="Ashley Spindler" userId="539cb240-283d-4247-a2b4-7401f5228bea" providerId="ADAL" clId="{A882E8B3-86B4-544D-89A5-51EB969133C6}" dt="2023-02-24T13:37:46.088" v="1331"/>
          <ac:cxnSpMkLst>
            <pc:docMk/>
            <pc:sldMk cId="4280749779" sldId="348"/>
            <ac:cxnSpMk id="13" creationId="{A80FB5F0-9E59-E469-0C59-4F1BC13E7D22}"/>
          </ac:cxnSpMkLst>
        </pc:cxnChg>
        <pc:cxnChg chg="add mod">
          <ac:chgData name="Ashley Spindler" userId="539cb240-283d-4247-a2b4-7401f5228bea" providerId="ADAL" clId="{A882E8B3-86B4-544D-89A5-51EB969133C6}" dt="2023-02-24T13:37:46.088" v="1331"/>
          <ac:cxnSpMkLst>
            <pc:docMk/>
            <pc:sldMk cId="4280749779" sldId="348"/>
            <ac:cxnSpMk id="14" creationId="{0C48CE2A-DF43-8CBE-065E-47D0B94B5DDB}"/>
          </ac:cxnSpMkLst>
        </pc:cxnChg>
      </pc:sldChg>
      <pc:sldChg chg="addSp delSp modSp add mod">
        <pc:chgData name="Ashley Spindler" userId="539cb240-283d-4247-a2b4-7401f5228bea" providerId="ADAL" clId="{A882E8B3-86B4-544D-89A5-51EB969133C6}" dt="2023-02-24T13:41:46.679" v="1500"/>
        <pc:sldMkLst>
          <pc:docMk/>
          <pc:sldMk cId="2362002772" sldId="349"/>
        </pc:sldMkLst>
        <pc:spChg chg="del mod">
          <ac:chgData name="Ashley Spindler" userId="539cb240-283d-4247-a2b4-7401f5228bea" providerId="ADAL" clId="{A882E8B3-86B4-544D-89A5-51EB969133C6}" dt="2023-02-24T13:41:45.775" v="1499" actId="478"/>
          <ac:spMkLst>
            <pc:docMk/>
            <pc:sldMk cId="2362002772" sldId="349"/>
            <ac:spMk id="20" creationId="{16BB5259-6478-7836-E646-F9FD576D7ECC}"/>
          </ac:spMkLst>
        </pc:spChg>
        <pc:spChg chg="add mod">
          <ac:chgData name="Ashley Spindler" userId="539cb240-283d-4247-a2b4-7401f5228bea" providerId="ADAL" clId="{A882E8B3-86B4-544D-89A5-51EB969133C6}" dt="2023-02-24T13:41:46.679" v="1500"/>
          <ac:spMkLst>
            <pc:docMk/>
            <pc:sldMk cId="2362002772" sldId="349"/>
            <ac:spMk id="21" creationId="{5A31821E-4C86-7C2B-CA86-207004B71D66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3:41:41.961" v="1498"/>
        <pc:sldMkLst>
          <pc:docMk/>
          <pc:sldMk cId="1107865838" sldId="350"/>
        </pc:sldMkLst>
        <pc:spChg chg="del mod">
          <ac:chgData name="Ashley Spindler" userId="539cb240-283d-4247-a2b4-7401f5228bea" providerId="ADAL" clId="{A882E8B3-86B4-544D-89A5-51EB969133C6}" dt="2023-02-24T13:41:40.884" v="1497" actId="478"/>
          <ac:spMkLst>
            <pc:docMk/>
            <pc:sldMk cId="1107865838" sldId="350"/>
            <ac:spMk id="20" creationId="{16BB5259-6478-7836-E646-F9FD576D7ECC}"/>
          </ac:spMkLst>
        </pc:spChg>
        <pc:spChg chg="add mod">
          <ac:chgData name="Ashley Spindler" userId="539cb240-283d-4247-a2b4-7401f5228bea" providerId="ADAL" clId="{A882E8B3-86B4-544D-89A5-51EB969133C6}" dt="2023-02-24T13:40:22.573" v="1448" actId="403"/>
          <ac:spMkLst>
            <pc:docMk/>
            <pc:sldMk cId="1107865838" sldId="350"/>
            <ac:spMk id="21" creationId="{59E31976-E4BD-9664-94B6-824DD46123FD}"/>
          </ac:spMkLst>
        </pc:spChg>
        <pc:spChg chg="add del mod">
          <ac:chgData name="Ashley Spindler" userId="539cb240-283d-4247-a2b4-7401f5228bea" providerId="ADAL" clId="{A882E8B3-86B4-544D-89A5-51EB969133C6}" dt="2023-02-24T13:41:39.072" v="1496"/>
          <ac:spMkLst>
            <pc:docMk/>
            <pc:sldMk cId="1107865838" sldId="350"/>
            <ac:spMk id="22" creationId="{CC3112C4-A2A8-D8B1-BE33-3149A009EC57}"/>
          </ac:spMkLst>
        </pc:spChg>
        <pc:spChg chg="add mod">
          <ac:chgData name="Ashley Spindler" userId="539cb240-283d-4247-a2b4-7401f5228bea" providerId="ADAL" clId="{A882E8B3-86B4-544D-89A5-51EB969133C6}" dt="2023-02-24T13:41:41.961" v="1498"/>
          <ac:spMkLst>
            <pc:docMk/>
            <pc:sldMk cId="1107865838" sldId="350"/>
            <ac:spMk id="23" creationId="{C310E380-F536-32C4-BE7A-070EDC9B44AF}"/>
          </ac:spMkLst>
        </pc:spChg>
      </pc:sldChg>
      <pc:sldChg chg="addSp modSp add mod">
        <pc:chgData name="Ashley Spindler" userId="539cb240-283d-4247-a2b4-7401f5228bea" providerId="ADAL" clId="{A882E8B3-86B4-544D-89A5-51EB969133C6}" dt="2023-02-24T13:41:22.663" v="1493" actId="1076"/>
        <pc:sldMkLst>
          <pc:docMk/>
          <pc:sldMk cId="3062894526" sldId="351"/>
        </pc:sldMkLst>
        <pc:spChg chg="mod">
          <ac:chgData name="Ashley Spindler" userId="539cb240-283d-4247-a2b4-7401f5228bea" providerId="ADAL" clId="{A882E8B3-86B4-544D-89A5-51EB969133C6}" dt="2023-02-24T13:41:22.663" v="1493" actId="1076"/>
          <ac:spMkLst>
            <pc:docMk/>
            <pc:sldMk cId="3062894526" sldId="351"/>
            <ac:spMk id="20" creationId="{16BB5259-6478-7836-E646-F9FD576D7ECC}"/>
          </ac:spMkLst>
        </pc:spChg>
        <pc:spChg chg="mod">
          <ac:chgData name="Ashley Spindler" userId="539cb240-283d-4247-a2b4-7401f5228bea" providerId="ADAL" clId="{A882E8B3-86B4-544D-89A5-51EB969133C6}" dt="2023-02-24T13:40:33.237" v="1450" actId="403"/>
          <ac:spMkLst>
            <pc:docMk/>
            <pc:sldMk cId="3062894526" sldId="351"/>
            <ac:spMk id="21" creationId="{59E31976-E4BD-9664-94B6-824DD46123FD}"/>
          </ac:spMkLst>
        </pc:spChg>
        <pc:spChg chg="add mod">
          <ac:chgData name="Ashley Spindler" userId="539cb240-283d-4247-a2b4-7401f5228bea" providerId="ADAL" clId="{A882E8B3-86B4-544D-89A5-51EB969133C6}" dt="2023-02-24T13:41:20.296" v="1492" actId="1076"/>
          <ac:spMkLst>
            <pc:docMk/>
            <pc:sldMk cId="3062894526" sldId="351"/>
            <ac:spMk id="22" creationId="{50EC77DE-0C7A-D735-AB0E-2B27CA2648CB}"/>
          </ac:spMkLst>
        </pc:spChg>
      </pc:sldChg>
      <pc:sldChg chg="addSp delSp modSp add mod ord">
        <pc:chgData name="Ashley Spindler" userId="539cb240-283d-4247-a2b4-7401f5228bea" providerId="ADAL" clId="{A882E8B3-86B4-544D-89A5-51EB969133C6}" dt="2023-02-24T13:45:01.095" v="1550" actId="478"/>
        <pc:sldMkLst>
          <pc:docMk/>
          <pc:sldMk cId="3477075131" sldId="352"/>
        </pc:sldMkLst>
        <pc:spChg chg="mod">
          <ac:chgData name="Ashley Spindler" userId="539cb240-283d-4247-a2b4-7401f5228bea" providerId="ADAL" clId="{A882E8B3-86B4-544D-89A5-51EB969133C6}" dt="2023-02-24T13:43:19.440" v="1516" actId="20577"/>
          <ac:spMkLst>
            <pc:docMk/>
            <pc:sldMk cId="3477075131" sldId="352"/>
            <ac:spMk id="2" creationId="{832C1D97-39A5-6FE6-B73E-64E14C580D9C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6" creationId="{1C010802-221B-4C59-96F3-88BFB10EC174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9" creationId="{B062C882-9D52-47D3-3F6D-991C015A55D3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10" creationId="{C124B1E1-73E0-A2E6-5A20-3AC939AF4426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12" creationId="{26FDEA34-8792-48B1-9BF5-76A9A31D0A1D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15" creationId="{B15D67A0-8D25-1354-E094-B9CF8D769537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17" creationId="{0A4B15E1-55F2-43B4-3946-74597463C8A8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19" creationId="{980A56E4-0992-B662-35B6-7CE69231E5A9}"/>
          </ac:spMkLst>
        </pc:spChg>
        <pc:spChg chg="mod">
          <ac:chgData name="Ashley Spindler" userId="539cb240-283d-4247-a2b4-7401f5228bea" providerId="ADAL" clId="{A882E8B3-86B4-544D-89A5-51EB969133C6}" dt="2023-02-24T13:43:35.966" v="1523" actId="1076"/>
          <ac:spMkLst>
            <pc:docMk/>
            <pc:sldMk cId="3477075131" sldId="352"/>
            <ac:spMk id="20" creationId="{5A399246-34A3-DF88-3D98-7F30608BD938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21" creationId="{E8964679-7073-018D-2722-B0C49BD21714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23" creationId="{09385F5B-CA32-7F3E-073F-D2DEC15B222F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26" creationId="{98C71644-A826-8342-9B8B-37EF0AFD8BEC}"/>
          </ac:spMkLst>
        </pc:spChg>
        <pc:spChg chg="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27" creationId="{355F44D2-93AF-1590-1CD3-BDB3B6FB0B52}"/>
          </ac:spMkLst>
        </pc:spChg>
        <pc:spChg chg="del">
          <ac:chgData name="Ashley Spindler" userId="539cb240-283d-4247-a2b4-7401f5228bea" providerId="ADAL" clId="{A882E8B3-86B4-544D-89A5-51EB969133C6}" dt="2023-02-24T13:44:08.728" v="1527" actId="478"/>
          <ac:spMkLst>
            <pc:docMk/>
            <pc:sldMk cId="3477075131" sldId="352"/>
            <ac:spMk id="29" creationId="{5FB0ADFA-A88E-2C36-53DF-B238717FF37F}"/>
          </ac:spMkLst>
        </pc:spChg>
        <pc:spChg chg="add mod">
          <ac:chgData name="Ashley Spindler" userId="539cb240-283d-4247-a2b4-7401f5228bea" providerId="ADAL" clId="{A882E8B3-86B4-544D-89A5-51EB969133C6}" dt="2023-02-24T13:43:59.793" v="1526" actId="1076"/>
          <ac:spMkLst>
            <pc:docMk/>
            <pc:sldMk cId="3477075131" sldId="352"/>
            <ac:spMk id="35" creationId="{5726378A-89E9-8990-D853-226DDC42D714}"/>
          </ac:spMkLst>
        </pc:spChg>
        <pc:spChg chg="add 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36" creationId="{B8C0F461-1BE7-AA20-BFB1-C9F4074EBE64}"/>
          </ac:spMkLst>
        </pc:spChg>
        <pc:spChg chg="add 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38" creationId="{2D2DDAE3-23FC-8FC1-FFDB-8F16AB141B09}"/>
          </ac:spMkLst>
        </pc:spChg>
        <pc:spChg chg="add 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40" creationId="{056B1704-8402-359C-0D85-0E3ADDBDA7BA}"/>
          </ac:spMkLst>
        </pc:spChg>
        <pc:spChg chg="add del mod">
          <ac:chgData name="Ashley Spindler" userId="539cb240-283d-4247-a2b4-7401f5228bea" providerId="ADAL" clId="{A882E8B3-86B4-544D-89A5-51EB969133C6}" dt="2023-02-24T13:45:01.095" v="1550" actId="478"/>
          <ac:spMkLst>
            <pc:docMk/>
            <pc:sldMk cId="3477075131" sldId="352"/>
            <ac:spMk id="42" creationId="{524C7AAD-BF88-D538-0CC5-0A9A26D3D8AD}"/>
          </ac:spMkLst>
        </pc:spChg>
        <pc:spChg chg="mod">
          <ac:chgData name="Ashley Spindler" userId="539cb240-283d-4247-a2b4-7401f5228bea" providerId="ADAL" clId="{A882E8B3-86B4-544D-89A5-51EB969133C6}" dt="2023-02-24T13:43:39.592" v="1524" actId="1076"/>
          <ac:spMkLst>
            <pc:docMk/>
            <pc:sldMk cId="3477075131" sldId="352"/>
            <ac:spMk id="46" creationId="{BCDA49A4-5273-1687-FF4D-3C81C9A1BB72}"/>
          </ac:spMkLst>
        </pc:spChg>
        <pc:spChg chg="del">
          <ac:chgData name="Ashley Spindler" userId="539cb240-283d-4247-a2b4-7401f5228bea" providerId="ADAL" clId="{A882E8B3-86B4-544D-89A5-51EB969133C6}" dt="2023-02-24T13:43:28.556" v="1518" actId="478"/>
          <ac:spMkLst>
            <pc:docMk/>
            <pc:sldMk cId="3477075131" sldId="352"/>
            <ac:spMk id="49" creationId="{86F37031-7BEE-6AA9-AA15-EE79472A84D5}"/>
          </ac:spMkLst>
        </pc:spChg>
        <pc:spChg chg="del">
          <ac:chgData name="Ashley Spindler" userId="539cb240-283d-4247-a2b4-7401f5228bea" providerId="ADAL" clId="{A882E8B3-86B4-544D-89A5-51EB969133C6}" dt="2023-02-24T13:43:28.556" v="1518" actId="478"/>
          <ac:spMkLst>
            <pc:docMk/>
            <pc:sldMk cId="3477075131" sldId="352"/>
            <ac:spMk id="50" creationId="{3ECF1D95-AF26-3342-C658-CECCB9BE8941}"/>
          </ac:spMkLst>
        </pc:spChg>
        <pc:spChg chg="del">
          <ac:chgData name="Ashley Spindler" userId="539cb240-283d-4247-a2b4-7401f5228bea" providerId="ADAL" clId="{A882E8B3-86B4-544D-89A5-51EB969133C6}" dt="2023-02-24T13:43:28.556" v="1518" actId="478"/>
          <ac:spMkLst>
            <pc:docMk/>
            <pc:sldMk cId="3477075131" sldId="352"/>
            <ac:spMk id="51" creationId="{A16FBDC2-979B-A508-A168-BEEC61E53BFC}"/>
          </ac:spMkLst>
        </pc:spChg>
        <pc:spChg chg="del">
          <ac:chgData name="Ashley Spindler" userId="539cb240-283d-4247-a2b4-7401f5228bea" providerId="ADAL" clId="{A882E8B3-86B4-544D-89A5-51EB969133C6}" dt="2023-02-24T13:43:28.556" v="1518" actId="478"/>
          <ac:spMkLst>
            <pc:docMk/>
            <pc:sldMk cId="3477075131" sldId="352"/>
            <ac:spMk id="52" creationId="{7B951C8C-225B-B6DC-71A9-0E795ECF06FD}"/>
          </ac:spMkLst>
        </pc:spChg>
        <pc:cxnChg chg="del">
          <ac:chgData name="Ashley Spindler" userId="539cb240-283d-4247-a2b4-7401f5228bea" providerId="ADAL" clId="{A882E8B3-86B4-544D-89A5-51EB969133C6}" dt="2023-02-24T13:43:21.592" v="1517" actId="478"/>
          <ac:cxnSpMkLst>
            <pc:docMk/>
            <pc:sldMk cId="3477075131" sldId="352"/>
            <ac:cxnSpMk id="7" creationId="{A2B55193-31EE-47E3-8F96-FC676443F793}"/>
          </ac:cxnSpMkLst>
        </pc:cxnChg>
        <pc:cxnChg chg="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11" creationId="{3710A20E-0952-CFE1-846D-DA905391B11D}"/>
          </ac:cxnSpMkLst>
        </pc:cxnChg>
        <pc:cxnChg chg="mod">
          <ac:chgData name="Ashley Spindler" userId="539cb240-283d-4247-a2b4-7401f5228bea" providerId="ADAL" clId="{A882E8B3-86B4-544D-89A5-51EB969133C6}" dt="2023-02-24T13:43:35.966" v="1523" actId="1076"/>
          <ac:cxnSpMkLst>
            <pc:docMk/>
            <pc:sldMk cId="3477075131" sldId="352"/>
            <ac:cxnSpMk id="13" creationId="{62150940-0E03-EFF5-5A6B-7E4ABA4946BC}"/>
          </ac:cxnSpMkLst>
        </pc:cxnChg>
        <pc:cxnChg chg="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14" creationId="{ABFD4C5E-99D4-CFF9-EDA6-A289B1C8E4CE}"/>
          </ac:cxnSpMkLst>
        </pc:cxnChg>
        <pc:cxnChg chg="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16" creationId="{0ADC0C34-41E7-C055-59DB-554CC90DF303}"/>
          </ac:cxnSpMkLst>
        </pc:cxnChg>
        <pc:cxnChg chg="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18" creationId="{4B364839-EEA5-7B39-EF30-22AF4F1BEE57}"/>
          </ac:cxnSpMkLst>
        </pc:cxnChg>
        <pc:cxnChg chg="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22" creationId="{6A65A3B2-B85F-EE98-0152-863373D393F8}"/>
          </ac:cxnSpMkLst>
        </pc:cxnChg>
        <pc:cxnChg chg="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24" creationId="{D730714F-3EF4-23CA-A29A-1622C35173B1}"/>
          </ac:cxnSpMkLst>
        </pc:cxnChg>
        <pc:cxnChg chg="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25" creationId="{2BFB15BA-61CA-5439-F7D6-336DFA2AC7AA}"/>
          </ac:cxnSpMkLst>
        </pc:cxnChg>
        <pc:cxnChg chg="mod">
          <ac:chgData name="Ashley Spindler" userId="539cb240-283d-4247-a2b4-7401f5228bea" providerId="ADAL" clId="{A882E8B3-86B4-544D-89A5-51EB969133C6}" dt="2023-02-24T13:43:35.966" v="1523" actId="1076"/>
          <ac:cxnSpMkLst>
            <pc:docMk/>
            <pc:sldMk cId="3477075131" sldId="352"/>
            <ac:cxnSpMk id="28" creationId="{665292D1-C53D-5A88-3D9B-1FC270068AF2}"/>
          </ac:cxnSpMkLst>
        </pc:cxnChg>
        <pc:cxnChg chg="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33" creationId="{BB8C7CF2-3B4E-A9FA-211A-AD7A6ABDFABA}"/>
          </ac:cxnSpMkLst>
        </pc:cxnChg>
        <pc:cxnChg chg="add 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39" creationId="{A22DE2A2-53E4-7933-824C-A441BC07BA36}"/>
          </ac:cxnSpMkLst>
        </pc:cxnChg>
        <pc:cxnChg chg="add del mod">
          <ac:chgData name="Ashley Spindler" userId="539cb240-283d-4247-a2b4-7401f5228bea" providerId="ADAL" clId="{A882E8B3-86B4-544D-89A5-51EB969133C6}" dt="2023-02-24T13:45:01.095" v="1550" actId="478"/>
          <ac:cxnSpMkLst>
            <pc:docMk/>
            <pc:sldMk cId="3477075131" sldId="352"/>
            <ac:cxnSpMk id="41" creationId="{529AA19E-3A00-9F74-AA13-88DF8FFE49EB}"/>
          </ac:cxnSpMkLst>
        </pc:cxnChg>
      </pc:sldChg>
      <pc:sldChg chg="addSp delSp modSp add mod">
        <pc:chgData name="Ashley Spindler" userId="539cb240-283d-4247-a2b4-7401f5228bea" providerId="ADAL" clId="{A882E8B3-86B4-544D-89A5-51EB969133C6}" dt="2023-02-24T13:47:25.937" v="1599" actId="478"/>
        <pc:sldMkLst>
          <pc:docMk/>
          <pc:sldMk cId="3377381077" sldId="353"/>
        </pc:sldMkLst>
        <pc:spChg chg="add mod">
          <ac:chgData name="Ashley Spindler" userId="539cb240-283d-4247-a2b4-7401f5228bea" providerId="ADAL" clId="{A882E8B3-86B4-544D-89A5-51EB969133C6}" dt="2023-02-24T13:45:40.702" v="1561" actId="1076"/>
          <ac:spMkLst>
            <pc:docMk/>
            <pc:sldMk cId="3377381077" sldId="353"/>
            <ac:spMk id="7" creationId="{E1649F4B-3991-5B11-8BDE-D4DB5905157A}"/>
          </ac:spMkLst>
        </pc:spChg>
        <pc:spChg chg="mod">
          <ac:chgData name="Ashley Spindler" userId="539cb240-283d-4247-a2b4-7401f5228bea" providerId="ADAL" clId="{A882E8B3-86B4-544D-89A5-51EB969133C6}" dt="2023-02-24T13:46:08.083" v="1571" actId="1076"/>
          <ac:spMkLst>
            <pc:docMk/>
            <pc:sldMk cId="3377381077" sldId="353"/>
            <ac:spMk id="17" creationId="{0A4B15E1-55F2-43B4-3946-74597463C8A8}"/>
          </ac:spMkLst>
        </pc:spChg>
        <pc:spChg chg="mod">
          <ac:chgData name="Ashley Spindler" userId="539cb240-283d-4247-a2b4-7401f5228bea" providerId="ADAL" clId="{A882E8B3-86B4-544D-89A5-51EB969133C6}" dt="2023-02-24T13:46:35.865" v="1583" actId="1076"/>
          <ac:spMkLst>
            <pc:docMk/>
            <pc:sldMk cId="3377381077" sldId="353"/>
            <ac:spMk id="23" creationId="{09385F5B-CA32-7F3E-073F-D2DEC15B222F}"/>
          </ac:spMkLst>
        </pc:spChg>
        <pc:spChg chg="del mod">
          <ac:chgData name="Ashley Spindler" userId="539cb240-283d-4247-a2b4-7401f5228bea" providerId="ADAL" clId="{A882E8B3-86B4-544D-89A5-51EB969133C6}" dt="2023-02-24T13:47:19.445" v="1597" actId="478"/>
          <ac:spMkLst>
            <pc:docMk/>
            <pc:sldMk cId="3377381077" sldId="353"/>
            <ac:spMk id="26" creationId="{98C71644-A826-8342-9B8B-37EF0AFD8BEC}"/>
          </ac:spMkLst>
        </pc:spChg>
        <pc:spChg chg="del">
          <ac:chgData name="Ashley Spindler" userId="539cb240-283d-4247-a2b4-7401f5228bea" providerId="ADAL" clId="{A882E8B3-86B4-544D-89A5-51EB969133C6}" dt="2023-02-24T13:45:19.955" v="1557" actId="478"/>
          <ac:spMkLst>
            <pc:docMk/>
            <pc:sldMk cId="3377381077" sldId="353"/>
            <ac:spMk id="27" creationId="{355F44D2-93AF-1590-1CD3-BDB3B6FB0B52}"/>
          </ac:spMkLst>
        </pc:spChg>
        <pc:spChg chg="mod">
          <ac:chgData name="Ashley Spindler" userId="539cb240-283d-4247-a2b4-7401f5228bea" providerId="ADAL" clId="{A882E8B3-86B4-544D-89A5-51EB969133C6}" dt="2023-02-24T13:45:33.574" v="1559" actId="1076"/>
          <ac:spMkLst>
            <pc:docMk/>
            <pc:sldMk cId="3377381077" sldId="353"/>
            <ac:spMk id="42" creationId="{524C7AAD-BF88-D538-0CC5-0A9A26D3D8AD}"/>
          </ac:spMkLst>
        </pc:spChg>
        <pc:spChg chg="add del mod">
          <ac:chgData name="Ashley Spindler" userId="539cb240-283d-4247-a2b4-7401f5228bea" providerId="ADAL" clId="{A882E8B3-86B4-544D-89A5-51EB969133C6}" dt="2023-02-24T13:47:25.937" v="1599" actId="478"/>
          <ac:spMkLst>
            <pc:docMk/>
            <pc:sldMk cId="3377381077" sldId="353"/>
            <ac:spMk id="43" creationId="{486BEB26-3D7C-5F25-B32F-BAF3A20F3CFB}"/>
          </ac:spMkLst>
        </pc:spChg>
        <pc:spChg chg="add del mod">
          <ac:chgData name="Ashley Spindler" userId="539cb240-283d-4247-a2b4-7401f5228bea" providerId="ADAL" clId="{A882E8B3-86B4-544D-89A5-51EB969133C6}" dt="2023-02-24T13:47:25.937" v="1599" actId="478"/>
          <ac:spMkLst>
            <pc:docMk/>
            <pc:sldMk cId="3377381077" sldId="353"/>
            <ac:spMk id="47" creationId="{3BABCE26-F618-9796-2B9D-7CD16F2275A0}"/>
          </ac:spMkLst>
        </pc:spChg>
        <pc:spChg chg="add del mod">
          <ac:chgData name="Ashley Spindler" userId="539cb240-283d-4247-a2b4-7401f5228bea" providerId="ADAL" clId="{A882E8B3-86B4-544D-89A5-51EB969133C6}" dt="2023-02-24T13:47:17.612" v="1596" actId="478"/>
          <ac:spMkLst>
            <pc:docMk/>
            <pc:sldMk cId="3377381077" sldId="353"/>
            <ac:spMk id="48" creationId="{F7D67C29-5E92-853C-DB69-9AD0D7781041}"/>
          </ac:spMkLst>
        </pc:spChg>
        <pc:spChg chg="add del mod">
          <ac:chgData name="Ashley Spindler" userId="539cb240-283d-4247-a2b4-7401f5228bea" providerId="ADAL" clId="{A882E8B3-86B4-544D-89A5-51EB969133C6}" dt="2023-02-24T13:47:21.589" v="1598" actId="478"/>
          <ac:spMkLst>
            <pc:docMk/>
            <pc:sldMk cId="3377381077" sldId="353"/>
            <ac:spMk id="53" creationId="{93715775-84AB-427D-0A63-A0164BE9F12A}"/>
          </ac:spMkLst>
        </pc:spChg>
        <pc:spChg chg="add del mod">
          <ac:chgData name="Ashley Spindler" userId="539cb240-283d-4247-a2b4-7401f5228bea" providerId="ADAL" clId="{A882E8B3-86B4-544D-89A5-51EB969133C6}" dt="2023-02-24T13:47:25.937" v="1599" actId="478"/>
          <ac:spMkLst>
            <pc:docMk/>
            <pc:sldMk cId="3377381077" sldId="353"/>
            <ac:spMk id="54" creationId="{F5F16E59-5A6D-85E0-A492-D660AA03D048}"/>
          </ac:spMkLst>
        </pc:spChg>
        <pc:spChg chg="add del mod">
          <ac:chgData name="Ashley Spindler" userId="539cb240-283d-4247-a2b4-7401f5228bea" providerId="ADAL" clId="{A882E8B3-86B4-544D-89A5-51EB969133C6}" dt="2023-02-24T13:47:25.937" v="1599" actId="478"/>
          <ac:spMkLst>
            <pc:docMk/>
            <pc:sldMk cId="3377381077" sldId="353"/>
            <ac:spMk id="55" creationId="{BFA4B6CB-326C-BF82-9A0C-74E0D625868C}"/>
          </ac:spMkLst>
        </pc:spChg>
        <pc:spChg chg="add mod">
          <ac:chgData name="Ashley Spindler" userId="539cb240-283d-4247-a2b4-7401f5228bea" providerId="ADAL" clId="{A882E8B3-86B4-544D-89A5-51EB969133C6}" dt="2023-02-24T13:46:54" v="1588" actId="20577"/>
          <ac:spMkLst>
            <pc:docMk/>
            <pc:sldMk cId="3377381077" sldId="353"/>
            <ac:spMk id="64" creationId="{1149ED8B-A408-6BA0-70F8-368AC60158F9}"/>
          </ac:spMkLst>
        </pc:spChg>
        <pc:spChg chg="add mod">
          <ac:chgData name="Ashley Spindler" userId="539cb240-283d-4247-a2b4-7401f5228bea" providerId="ADAL" clId="{A882E8B3-86B4-544D-89A5-51EB969133C6}" dt="2023-02-24T13:47:02.528" v="1590" actId="1076"/>
          <ac:spMkLst>
            <pc:docMk/>
            <pc:sldMk cId="3377381077" sldId="353"/>
            <ac:spMk id="65" creationId="{47AFC5D4-4194-E0F0-672A-6759C84B805E}"/>
          </ac:spMkLst>
        </pc:spChg>
        <pc:spChg chg="add mod">
          <ac:chgData name="Ashley Spindler" userId="539cb240-283d-4247-a2b4-7401f5228bea" providerId="ADAL" clId="{A882E8B3-86B4-544D-89A5-51EB969133C6}" dt="2023-02-24T13:47:06.250" v="1592" actId="1076"/>
          <ac:spMkLst>
            <pc:docMk/>
            <pc:sldMk cId="3377381077" sldId="353"/>
            <ac:spMk id="66" creationId="{D4ED4371-3A6E-ECD7-154D-7C81F48D2824}"/>
          </ac:spMkLst>
        </pc:spChg>
        <pc:spChg chg="add mod">
          <ac:chgData name="Ashley Spindler" userId="539cb240-283d-4247-a2b4-7401f5228bea" providerId="ADAL" clId="{A882E8B3-86B4-544D-89A5-51EB969133C6}" dt="2023-02-24T13:47:09.346" v="1594" actId="1076"/>
          <ac:spMkLst>
            <pc:docMk/>
            <pc:sldMk cId="3377381077" sldId="353"/>
            <ac:spMk id="67" creationId="{C9C2F397-52E9-3B86-6B25-605AA298A6B8}"/>
          </ac:spMkLst>
        </pc:spChg>
        <pc:cxnChg chg="mod">
          <ac:chgData name="Ashley Spindler" userId="539cb240-283d-4247-a2b4-7401f5228bea" providerId="ADAL" clId="{A882E8B3-86B4-544D-89A5-51EB969133C6}" dt="2023-02-24T13:46:08.083" v="1571" actId="1076"/>
          <ac:cxnSpMkLst>
            <pc:docMk/>
            <pc:sldMk cId="3377381077" sldId="353"/>
            <ac:cxnSpMk id="16" creationId="{0ADC0C34-41E7-C055-59DB-554CC90DF303}"/>
          </ac:cxnSpMkLst>
        </pc:cxnChg>
        <pc:cxnChg chg="mod">
          <ac:chgData name="Ashley Spindler" userId="539cb240-283d-4247-a2b4-7401f5228bea" providerId="ADAL" clId="{A882E8B3-86B4-544D-89A5-51EB969133C6}" dt="2023-02-24T13:46:08.083" v="1571" actId="1076"/>
          <ac:cxnSpMkLst>
            <pc:docMk/>
            <pc:sldMk cId="3377381077" sldId="353"/>
            <ac:cxnSpMk id="18" creationId="{4B364839-EEA5-7B39-EF30-22AF4F1BEE57}"/>
          </ac:cxnSpMkLst>
        </pc:cxnChg>
        <pc:cxnChg chg="mod">
          <ac:chgData name="Ashley Spindler" userId="539cb240-283d-4247-a2b4-7401f5228bea" providerId="ADAL" clId="{A882E8B3-86B4-544D-89A5-51EB969133C6}" dt="2023-02-24T13:46:35.865" v="1583" actId="1076"/>
          <ac:cxnSpMkLst>
            <pc:docMk/>
            <pc:sldMk cId="3377381077" sldId="353"/>
            <ac:cxnSpMk id="22" creationId="{6A65A3B2-B85F-EE98-0152-863373D393F8}"/>
          </ac:cxnSpMkLst>
        </pc:cxnChg>
        <pc:cxnChg chg="mod">
          <ac:chgData name="Ashley Spindler" userId="539cb240-283d-4247-a2b4-7401f5228bea" providerId="ADAL" clId="{A882E8B3-86B4-544D-89A5-51EB969133C6}" dt="2023-02-24T13:46:35.865" v="1583" actId="1076"/>
          <ac:cxnSpMkLst>
            <pc:docMk/>
            <pc:sldMk cId="3377381077" sldId="353"/>
            <ac:cxnSpMk id="24" creationId="{D730714F-3EF4-23CA-A29A-1622C35173B1}"/>
          </ac:cxnSpMkLst>
        </pc:cxnChg>
        <pc:cxnChg chg="mod">
          <ac:chgData name="Ashley Spindler" userId="539cb240-283d-4247-a2b4-7401f5228bea" providerId="ADAL" clId="{A882E8B3-86B4-544D-89A5-51EB969133C6}" dt="2023-02-24T13:46:08.083" v="1571" actId="1076"/>
          <ac:cxnSpMkLst>
            <pc:docMk/>
            <pc:sldMk cId="3377381077" sldId="353"/>
            <ac:cxnSpMk id="25" creationId="{2BFB15BA-61CA-5439-F7D6-336DFA2AC7AA}"/>
          </ac:cxnSpMkLst>
        </pc:cxnChg>
        <pc:cxnChg chg="add mod">
          <ac:chgData name="Ashley Spindler" userId="539cb240-283d-4247-a2b4-7401f5228bea" providerId="ADAL" clId="{A882E8B3-86B4-544D-89A5-51EB969133C6}" dt="2023-02-24T13:46:35.865" v="1583" actId="1076"/>
          <ac:cxnSpMkLst>
            <pc:docMk/>
            <pc:sldMk cId="3377381077" sldId="353"/>
            <ac:cxnSpMk id="29" creationId="{14947EDA-C4D4-CA78-9181-3D1348928A17}"/>
          </ac:cxnSpMkLst>
        </pc:cxnChg>
        <pc:cxnChg chg="mod">
          <ac:chgData name="Ashley Spindler" userId="539cb240-283d-4247-a2b4-7401f5228bea" providerId="ADAL" clId="{A882E8B3-86B4-544D-89A5-51EB969133C6}" dt="2023-02-24T13:46:35.865" v="1583" actId="1076"/>
          <ac:cxnSpMkLst>
            <pc:docMk/>
            <pc:sldMk cId="3377381077" sldId="353"/>
            <ac:cxnSpMk id="33" creationId="{BB8C7CF2-3B4E-A9FA-211A-AD7A6ABDFABA}"/>
          </ac:cxnSpMkLst>
        </pc:cxnChg>
      </pc:sldChg>
      <pc:sldChg chg="delSp add mod">
        <pc:chgData name="Ashley Spindler" userId="539cb240-283d-4247-a2b4-7401f5228bea" providerId="ADAL" clId="{A882E8B3-86B4-544D-89A5-51EB969133C6}" dt="2023-02-24T13:47:34.904" v="1601" actId="478"/>
        <pc:sldMkLst>
          <pc:docMk/>
          <pc:sldMk cId="858902213" sldId="354"/>
        </pc:sldMkLst>
        <pc:spChg chg="del">
          <ac:chgData name="Ashley Spindler" userId="539cb240-283d-4247-a2b4-7401f5228bea" providerId="ADAL" clId="{A882E8B3-86B4-544D-89A5-51EB969133C6}" dt="2023-02-24T13:47:34.904" v="1601" actId="478"/>
          <ac:spMkLst>
            <pc:docMk/>
            <pc:sldMk cId="858902213" sldId="354"/>
            <ac:spMk id="26" creationId="{98C71644-A826-8342-9B8B-37EF0AFD8BEC}"/>
          </ac:spMkLst>
        </pc:spChg>
        <pc:spChg chg="del">
          <ac:chgData name="Ashley Spindler" userId="539cb240-283d-4247-a2b4-7401f5228bea" providerId="ADAL" clId="{A882E8B3-86B4-544D-89A5-51EB969133C6}" dt="2023-02-24T13:47:34.904" v="1601" actId="478"/>
          <ac:spMkLst>
            <pc:docMk/>
            <pc:sldMk cId="858902213" sldId="354"/>
            <ac:spMk id="43" creationId="{486BEB26-3D7C-5F25-B32F-BAF3A20F3CFB}"/>
          </ac:spMkLst>
        </pc:spChg>
        <pc:spChg chg="del">
          <ac:chgData name="Ashley Spindler" userId="539cb240-283d-4247-a2b4-7401f5228bea" providerId="ADAL" clId="{A882E8B3-86B4-544D-89A5-51EB969133C6}" dt="2023-02-24T13:47:34.904" v="1601" actId="478"/>
          <ac:spMkLst>
            <pc:docMk/>
            <pc:sldMk cId="858902213" sldId="354"/>
            <ac:spMk id="47" creationId="{3BABCE26-F618-9796-2B9D-7CD16F2275A0}"/>
          </ac:spMkLst>
        </pc:spChg>
      </pc:sldChg>
      <pc:sldChg chg="add">
        <pc:chgData name="Ashley Spindler" userId="539cb240-283d-4247-a2b4-7401f5228bea" providerId="ADAL" clId="{A882E8B3-86B4-544D-89A5-51EB969133C6}" dt="2023-02-24T13:47:29.421" v="1600" actId="2890"/>
        <pc:sldMkLst>
          <pc:docMk/>
          <pc:sldMk cId="540049844" sldId="355"/>
        </pc:sldMkLst>
      </pc:sldChg>
      <pc:sldChg chg="addSp modSp add mod">
        <pc:chgData name="Ashley Spindler" userId="539cb240-283d-4247-a2b4-7401f5228bea" providerId="ADAL" clId="{A882E8B3-86B4-544D-89A5-51EB969133C6}" dt="2023-02-24T13:47:58.825" v="1658" actId="1076"/>
        <pc:sldMkLst>
          <pc:docMk/>
          <pc:sldMk cId="464852305" sldId="356"/>
        </pc:sldMkLst>
        <pc:spChg chg="add mod">
          <ac:chgData name="Ashley Spindler" userId="539cb240-283d-4247-a2b4-7401f5228bea" providerId="ADAL" clId="{A882E8B3-86B4-544D-89A5-51EB969133C6}" dt="2023-02-24T13:47:58.825" v="1658" actId="1076"/>
          <ac:spMkLst>
            <pc:docMk/>
            <pc:sldMk cId="464852305" sldId="356"/>
            <ac:spMk id="27" creationId="{84DFDF4A-2448-688F-63A6-ACC42E734C37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3:51:06.233" v="1705" actId="20577"/>
        <pc:sldMkLst>
          <pc:docMk/>
          <pc:sldMk cId="2488856214" sldId="357"/>
        </pc:sldMkLst>
        <pc:spChg chg="mod">
          <ac:chgData name="Ashley Spindler" userId="539cb240-283d-4247-a2b4-7401f5228bea" providerId="ADAL" clId="{A882E8B3-86B4-544D-89A5-51EB969133C6}" dt="2023-02-24T13:51:06.233" v="1705" actId="20577"/>
          <ac:spMkLst>
            <pc:docMk/>
            <pc:sldMk cId="2488856214" sldId="357"/>
            <ac:spMk id="2" creationId="{832C1D97-39A5-6FE6-B73E-64E14C580D9C}"/>
          </ac:spMkLst>
        </pc:spChg>
        <pc:spChg chg="del">
          <ac:chgData name="Ashley Spindler" userId="539cb240-283d-4247-a2b4-7401f5228bea" providerId="ADAL" clId="{A882E8B3-86B4-544D-89A5-51EB969133C6}" dt="2023-02-24T13:49:15.311" v="1660" actId="478"/>
          <ac:spMkLst>
            <pc:docMk/>
            <pc:sldMk cId="2488856214" sldId="357"/>
            <ac:spMk id="27" creationId="{84DFDF4A-2448-688F-63A6-ACC42E734C37}"/>
          </ac:spMkLst>
        </pc:spChg>
        <pc:spChg chg="add del mod">
          <ac:chgData name="Ashley Spindler" userId="539cb240-283d-4247-a2b4-7401f5228bea" providerId="ADAL" clId="{A882E8B3-86B4-544D-89A5-51EB969133C6}" dt="2023-02-24T13:49:35.573" v="1663" actId="478"/>
          <ac:spMkLst>
            <pc:docMk/>
            <pc:sldMk cId="2488856214" sldId="357"/>
            <ac:spMk id="30" creationId="{D2122BDA-EAEE-E028-FAA0-A1F61F065CD8}"/>
          </ac:spMkLst>
        </pc:spChg>
        <pc:spChg chg="add mod">
          <ac:chgData name="Ashley Spindler" userId="539cb240-283d-4247-a2b4-7401f5228bea" providerId="ADAL" clId="{A882E8B3-86B4-544D-89A5-51EB969133C6}" dt="2023-02-24T13:49:50.114" v="1670" actId="1076"/>
          <ac:spMkLst>
            <pc:docMk/>
            <pc:sldMk cId="2488856214" sldId="357"/>
            <ac:spMk id="31" creationId="{035A042C-3DC8-7744-4432-9E1B830BA525}"/>
          </ac:spMkLst>
        </pc:spChg>
        <pc:spChg chg="add mod">
          <ac:chgData name="Ashley Spindler" userId="539cb240-283d-4247-a2b4-7401f5228bea" providerId="ADAL" clId="{A882E8B3-86B4-544D-89A5-51EB969133C6}" dt="2023-02-24T13:50:11.589" v="1678" actId="20577"/>
          <ac:spMkLst>
            <pc:docMk/>
            <pc:sldMk cId="2488856214" sldId="357"/>
            <ac:spMk id="49" creationId="{E90F90C4-D28D-1FF3-F3BD-DED097BF4E3D}"/>
          </ac:spMkLst>
        </pc:spChg>
        <pc:spChg chg="add mod">
          <ac:chgData name="Ashley Spindler" userId="539cb240-283d-4247-a2b4-7401f5228bea" providerId="ADAL" clId="{A882E8B3-86B4-544D-89A5-51EB969133C6}" dt="2023-02-24T13:50:17.070" v="1680" actId="20577"/>
          <ac:spMkLst>
            <pc:docMk/>
            <pc:sldMk cId="2488856214" sldId="357"/>
            <ac:spMk id="50" creationId="{9D7278EF-CFF7-47B4-EFAB-9AB08A229D31}"/>
          </ac:spMkLst>
        </pc:spChg>
        <pc:spChg chg="add mod">
          <ac:chgData name="Ashley Spindler" userId="539cb240-283d-4247-a2b4-7401f5228bea" providerId="ADAL" clId="{A882E8B3-86B4-544D-89A5-51EB969133C6}" dt="2023-02-24T13:50:20.809" v="1682" actId="20577"/>
          <ac:spMkLst>
            <pc:docMk/>
            <pc:sldMk cId="2488856214" sldId="357"/>
            <ac:spMk id="51" creationId="{E763E560-9132-D739-1E64-836FFD86B28E}"/>
          </ac:spMkLst>
        </pc:spChg>
        <pc:spChg chg="add mod">
          <ac:chgData name="Ashley Spindler" userId="539cb240-283d-4247-a2b4-7401f5228bea" providerId="ADAL" clId="{A882E8B3-86B4-544D-89A5-51EB969133C6}" dt="2023-02-24T13:50:54.868" v="1696" actId="20577"/>
          <ac:spMkLst>
            <pc:docMk/>
            <pc:sldMk cId="2488856214" sldId="357"/>
            <ac:spMk id="52" creationId="{984BA1AC-AF46-B049-1592-87E351684843}"/>
          </ac:spMkLst>
        </pc:spChg>
      </pc:sldChg>
      <pc:sldChg chg="addSp modSp new mod">
        <pc:chgData name="Ashley Spindler" userId="539cb240-283d-4247-a2b4-7401f5228bea" providerId="ADAL" clId="{A882E8B3-86B4-544D-89A5-51EB969133C6}" dt="2023-02-24T13:56:22.236" v="1803" actId="1076"/>
        <pc:sldMkLst>
          <pc:docMk/>
          <pc:sldMk cId="1864542929" sldId="358"/>
        </pc:sldMkLst>
        <pc:spChg chg="mod">
          <ac:chgData name="Ashley Spindler" userId="539cb240-283d-4247-a2b4-7401f5228bea" providerId="ADAL" clId="{A882E8B3-86B4-544D-89A5-51EB969133C6}" dt="2023-02-24T13:55:20.392" v="1743" actId="20577"/>
          <ac:spMkLst>
            <pc:docMk/>
            <pc:sldMk cId="1864542929" sldId="358"/>
            <ac:spMk id="2" creationId="{A5E2C9D5-FBB1-286B-C0DD-521B7AE3A9E5}"/>
          </ac:spMkLst>
        </pc:spChg>
        <pc:spChg chg="add mod">
          <ac:chgData name="Ashley Spindler" userId="539cb240-283d-4247-a2b4-7401f5228bea" providerId="ADAL" clId="{A882E8B3-86B4-544D-89A5-51EB969133C6}" dt="2023-02-24T13:56:01.081" v="1749" actId="207"/>
          <ac:spMkLst>
            <pc:docMk/>
            <pc:sldMk cId="1864542929" sldId="358"/>
            <ac:spMk id="5" creationId="{D8927FB9-A2D2-1A2E-1C4D-569F4C3533D4}"/>
          </ac:spMkLst>
        </pc:spChg>
        <pc:spChg chg="add mod">
          <ac:chgData name="Ashley Spindler" userId="539cb240-283d-4247-a2b4-7401f5228bea" providerId="ADAL" clId="{A882E8B3-86B4-544D-89A5-51EB969133C6}" dt="2023-02-24T13:56:13.346" v="1784" actId="1076"/>
          <ac:spMkLst>
            <pc:docMk/>
            <pc:sldMk cId="1864542929" sldId="358"/>
            <ac:spMk id="6" creationId="{0BA8B16F-04FA-737F-68D5-BEAD5F201057}"/>
          </ac:spMkLst>
        </pc:spChg>
        <pc:spChg chg="add mod">
          <ac:chgData name="Ashley Spindler" userId="539cb240-283d-4247-a2b4-7401f5228bea" providerId="ADAL" clId="{A882E8B3-86B4-544D-89A5-51EB969133C6}" dt="2023-02-24T13:56:22.236" v="1803" actId="1076"/>
          <ac:spMkLst>
            <pc:docMk/>
            <pc:sldMk cId="1864542929" sldId="358"/>
            <ac:spMk id="7" creationId="{32D9CEC8-D7F1-90E6-E1F2-85AA95C1D24A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3:57:19.476" v="1836" actId="1076"/>
        <pc:sldMkLst>
          <pc:docMk/>
          <pc:sldMk cId="3599155717" sldId="359"/>
        </pc:sldMkLst>
        <pc:spChg chg="add del mod">
          <ac:chgData name="Ashley Spindler" userId="539cb240-283d-4247-a2b4-7401f5228bea" providerId="ADAL" clId="{A882E8B3-86B4-544D-89A5-51EB969133C6}" dt="2023-02-24T13:56:53.556" v="1809" actId="478"/>
          <ac:spMkLst>
            <pc:docMk/>
            <pc:sldMk cId="3599155717" sldId="359"/>
            <ac:spMk id="8" creationId="{4E725BBB-941F-6C97-A8AA-03DCFC9010AC}"/>
          </ac:spMkLst>
        </pc:spChg>
        <pc:spChg chg="add del mod">
          <ac:chgData name="Ashley Spindler" userId="539cb240-283d-4247-a2b4-7401f5228bea" providerId="ADAL" clId="{A882E8B3-86B4-544D-89A5-51EB969133C6}" dt="2023-02-24T13:56:52.012" v="1808" actId="478"/>
          <ac:spMkLst>
            <pc:docMk/>
            <pc:sldMk cId="3599155717" sldId="359"/>
            <ac:spMk id="9" creationId="{7EAE379F-926E-06A0-11C4-96DA60E1E9B4}"/>
          </ac:spMkLst>
        </pc:spChg>
        <pc:spChg chg="add del mod">
          <ac:chgData name="Ashley Spindler" userId="539cb240-283d-4247-a2b4-7401f5228bea" providerId="ADAL" clId="{A882E8B3-86B4-544D-89A5-51EB969133C6}" dt="2023-02-24T13:57:19.476" v="1836" actId="1076"/>
          <ac:spMkLst>
            <pc:docMk/>
            <pc:sldMk cId="3599155717" sldId="359"/>
            <ac:spMk id="11" creationId="{DCDD8462-4B44-05C4-B438-8B2E38A06294}"/>
          </ac:spMkLst>
        </pc:spChg>
        <pc:spChg chg="add mod">
          <ac:chgData name="Ashley Spindler" userId="539cb240-283d-4247-a2b4-7401f5228bea" providerId="ADAL" clId="{A882E8B3-86B4-544D-89A5-51EB969133C6}" dt="2023-02-24T13:57:19.476" v="1836" actId="1076"/>
          <ac:spMkLst>
            <pc:docMk/>
            <pc:sldMk cId="3599155717" sldId="359"/>
            <ac:spMk id="13" creationId="{9F46E420-CFC3-D47D-F4BA-5036DF29822A}"/>
          </ac:spMkLst>
        </pc:spChg>
        <pc:spChg chg="add mod">
          <ac:chgData name="Ashley Spindler" userId="539cb240-283d-4247-a2b4-7401f5228bea" providerId="ADAL" clId="{A882E8B3-86B4-544D-89A5-51EB969133C6}" dt="2023-02-24T13:57:19.476" v="1836" actId="1076"/>
          <ac:spMkLst>
            <pc:docMk/>
            <pc:sldMk cId="3599155717" sldId="359"/>
            <ac:spMk id="14" creationId="{123EDFAE-BBA1-0599-9079-2EE02025DB3C}"/>
          </ac:spMkLst>
        </pc:spChg>
        <pc:cxnChg chg="add del mod">
          <ac:chgData name="Ashley Spindler" userId="539cb240-283d-4247-a2b4-7401f5228bea" providerId="ADAL" clId="{A882E8B3-86B4-544D-89A5-51EB969133C6}" dt="2023-02-24T13:57:19.476" v="1836" actId="1076"/>
          <ac:cxnSpMkLst>
            <pc:docMk/>
            <pc:sldMk cId="3599155717" sldId="359"/>
            <ac:cxnSpMk id="10" creationId="{3C87086D-3C9B-7501-2B7A-6A4C54144037}"/>
          </ac:cxnSpMkLst>
        </pc:cxnChg>
        <pc:cxnChg chg="add del mod">
          <ac:chgData name="Ashley Spindler" userId="539cb240-283d-4247-a2b4-7401f5228bea" providerId="ADAL" clId="{A882E8B3-86B4-544D-89A5-51EB969133C6}" dt="2023-02-24T13:57:19.476" v="1836" actId="1076"/>
          <ac:cxnSpMkLst>
            <pc:docMk/>
            <pc:sldMk cId="3599155717" sldId="359"/>
            <ac:cxnSpMk id="12" creationId="{A22D148C-7357-FA2E-09B2-CF23C4ADA806}"/>
          </ac:cxnSpMkLst>
        </pc:cxnChg>
      </pc:sldChg>
      <pc:sldChg chg="addSp modSp add mod">
        <pc:chgData name="Ashley Spindler" userId="539cb240-283d-4247-a2b4-7401f5228bea" providerId="ADAL" clId="{A882E8B3-86B4-544D-89A5-51EB969133C6}" dt="2023-02-24T13:57:58.716" v="1886" actId="14100"/>
        <pc:sldMkLst>
          <pc:docMk/>
          <pc:sldMk cId="13087900" sldId="360"/>
        </pc:sldMkLst>
        <pc:spChg chg="add mod">
          <ac:chgData name="Ashley Spindler" userId="539cb240-283d-4247-a2b4-7401f5228bea" providerId="ADAL" clId="{A882E8B3-86B4-544D-89A5-51EB969133C6}" dt="2023-02-24T13:57:43.379" v="1884" actId="1076"/>
          <ac:spMkLst>
            <pc:docMk/>
            <pc:sldMk cId="13087900" sldId="360"/>
            <ac:spMk id="8" creationId="{7C529796-5BC0-80E8-783F-5136D5639F87}"/>
          </ac:spMkLst>
        </pc:spChg>
        <pc:spChg chg="add mod">
          <ac:chgData name="Ashley Spindler" userId="539cb240-283d-4247-a2b4-7401f5228bea" providerId="ADAL" clId="{A882E8B3-86B4-544D-89A5-51EB969133C6}" dt="2023-02-24T13:57:58.716" v="1886" actId="14100"/>
          <ac:spMkLst>
            <pc:docMk/>
            <pc:sldMk cId="13087900" sldId="360"/>
            <ac:spMk id="9" creationId="{FE3EDD27-F519-A675-D17C-6CDE6C37C676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3:59:29.852" v="1956" actId="1076"/>
        <pc:sldMkLst>
          <pc:docMk/>
          <pc:sldMk cId="1305716774" sldId="361"/>
        </pc:sldMkLst>
        <pc:spChg chg="add mod">
          <ac:chgData name="Ashley Spindler" userId="539cb240-283d-4247-a2b4-7401f5228bea" providerId="ADAL" clId="{A882E8B3-86B4-544D-89A5-51EB969133C6}" dt="2023-02-24T13:58:14.624" v="1889" actId="1076"/>
          <ac:spMkLst>
            <pc:docMk/>
            <pc:sldMk cId="1305716774" sldId="361"/>
            <ac:spMk id="16" creationId="{E2E0A8C8-7847-C488-0686-DC6C24DF272A}"/>
          </ac:spMkLst>
        </pc:spChg>
        <pc:spChg chg="add mod">
          <ac:chgData name="Ashley Spindler" userId="539cb240-283d-4247-a2b4-7401f5228bea" providerId="ADAL" clId="{A882E8B3-86B4-544D-89A5-51EB969133C6}" dt="2023-02-24T13:59:16.008" v="1930" actId="1076"/>
          <ac:spMkLst>
            <pc:docMk/>
            <pc:sldMk cId="1305716774" sldId="361"/>
            <ac:spMk id="18" creationId="{CBB94A72-85FB-771A-6902-2B792DB5B1C4}"/>
          </ac:spMkLst>
        </pc:spChg>
        <pc:spChg chg="add del mod">
          <ac:chgData name="Ashley Spindler" userId="539cb240-283d-4247-a2b4-7401f5228bea" providerId="ADAL" clId="{A882E8B3-86B4-544D-89A5-51EB969133C6}" dt="2023-02-24T13:58:51.353" v="1907" actId="478"/>
          <ac:spMkLst>
            <pc:docMk/>
            <pc:sldMk cId="1305716774" sldId="361"/>
            <ac:spMk id="19" creationId="{9556E582-2AA0-AE07-EDEC-B51135E641DA}"/>
          </ac:spMkLst>
        </pc:spChg>
        <pc:spChg chg="add del mod">
          <ac:chgData name="Ashley Spindler" userId="539cb240-283d-4247-a2b4-7401f5228bea" providerId="ADAL" clId="{A882E8B3-86B4-544D-89A5-51EB969133C6}" dt="2023-02-24T13:58:17.624" v="1890" actId="478"/>
          <ac:spMkLst>
            <pc:docMk/>
            <pc:sldMk cId="1305716774" sldId="361"/>
            <ac:spMk id="20" creationId="{7D9084B6-0719-BFB4-66AD-344350929BF5}"/>
          </ac:spMkLst>
        </pc:spChg>
        <pc:spChg chg="add mod">
          <ac:chgData name="Ashley Spindler" userId="539cb240-283d-4247-a2b4-7401f5228bea" providerId="ADAL" clId="{A882E8B3-86B4-544D-89A5-51EB969133C6}" dt="2023-02-24T13:59:09.538" v="1929" actId="1076"/>
          <ac:spMkLst>
            <pc:docMk/>
            <pc:sldMk cId="1305716774" sldId="361"/>
            <ac:spMk id="21" creationId="{F6C89A38-9EB2-D4D3-CF72-E82F20DF7DB0}"/>
          </ac:spMkLst>
        </pc:spChg>
        <pc:spChg chg="add mod">
          <ac:chgData name="Ashley Spindler" userId="539cb240-283d-4247-a2b4-7401f5228bea" providerId="ADAL" clId="{A882E8B3-86B4-544D-89A5-51EB969133C6}" dt="2023-02-24T13:59:29.852" v="1956" actId="1076"/>
          <ac:spMkLst>
            <pc:docMk/>
            <pc:sldMk cId="1305716774" sldId="361"/>
            <ac:spMk id="22" creationId="{04DCFE51-C83A-357F-CD92-D9B69F1BE6C9}"/>
          </ac:spMkLst>
        </pc:spChg>
        <pc:cxnChg chg="add mod">
          <ac:chgData name="Ashley Spindler" userId="539cb240-283d-4247-a2b4-7401f5228bea" providerId="ADAL" clId="{A882E8B3-86B4-544D-89A5-51EB969133C6}" dt="2023-02-24T13:58:14.624" v="1889" actId="1076"/>
          <ac:cxnSpMkLst>
            <pc:docMk/>
            <pc:sldMk cId="1305716774" sldId="361"/>
            <ac:cxnSpMk id="15" creationId="{8A640FBC-F38D-2C88-7BAD-E35CC7853358}"/>
          </ac:cxnSpMkLst>
        </pc:cxnChg>
        <pc:cxnChg chg="add mod">
          <ac:chgData name="Ashley Spindler" userId="539cb240-283d-4247-a2b4-7401f5228bea" providerId="ADAL" clId="{A882E8B3-86B4-544D-89A5-51EB969133C6}" dt="2023-02-24T13:58:14.624" v="1889" actId="1076"/>
          <ac:cxnSpMkLst>
            <pc:docMk/>
            <pc:sldMk cId="1305716774" sldId="361"/>
            <ac:cxnSpMk id="17" creationId="{5B40ABEF-A52F-2FAB-4054-248BE83B14AD}"/>
          </ac:cxnSpMkLst>
        </pc:cxnChg>
      </pc:sldChg>
      <pc:sldChg chg="delSp modSp add mod">
        <pc:chgData name="Ashley Spindler" userId="539cb240-283d-4247-a2b4-7401f5228bea" providerId="ADAL" clId="{A882E8B3-86B4-544D-89A5-51EB969133C6}" dt="2023-02-24T13:59:52.085" v="1976" actId="1076"/>
        <pc:sldMkLst>
          <pc:docMk/>
          <pc:sldMk cId="586856873" sldId="362"/>
        </pc:sldMkLst>
        <pc:spChg chg="mod">
          <ac:chgData name="Ashley Spindler" userId="539cb240-283d-4247-a2b4-7401f5228bea" providerId="ADAL" clId="{A882E8B3-86B4-544D-89A5-51EB969133C6}" dt="2023-02-24T13:59:42.034" v="1974" actId="20577"/>
          <ac:spMkLst>
            <pc:docMk/>
            <pc:sldMk cId="586856873" sldId="362"/>
            <ac:spMk id="2" creationId="{A5E2C9D5-FBB1-286B-C0DD-521B7AE3A9E5}"/>
          </ac:spMkLst>
        </pc:spChg>
        <pc:spChg chg="del">
          <ac:chgData name="Ashley Spindler" userId="539cb240-283d-4247-a2b4-7401f5228bea" providerId="ADAL" clId="{A882E8B3-86B4-544D-89A5-51EB969133C6}" dt="2023-02-24T13:59:46.788" v="1975" actId="478"/>
          <ac:spMkLst>
            <pc:docMk/>
            <pc:sldMk cId="586856873" sldId="362"/>
            <ac:spMk id="5" creationId="{D8927FB9-A2D2-1A2E-1C4D-569F4C3533D4}"/>
          </ac:spMkLst>
        </pc:spChg>
        <pc:spChg chg="del">
          <ac:chgData name="Ashley Spindler" userId="539cb240-283d-4247-a2b4-7401f5228bea" providerId="ADAL" clId="{A882E8B3-86B4-544D-89A5-51EB969133C6}" dt="2023-02-24T13:59:46.788" v="1975" actId="478"/>
          <ac:spMkLst>
            <pc:docMk/>
            <pc:sldMk cId="586856873" sldId="362"/>
            <ac:spMk id="6" creationId="{0BA8B16F-04FA-737F-68D5-BEAD5F201057}"/>
          </ac:spMkLst>
        </pc:spChg>
        <pc:spChg chg="del">
          <ac:chgData name="Ashley Spindler" userId="539cb240-283d-4247-a2b4-7401f5228bea" providerId="ADAL" clId="{A882E8B3-86B4-544D-89A5-51EB969133C6}" dt="2023-02-24T13:59:46.788" v="1975" actId="478"/>
          <ac:spMkLst>
            <pc:docMk/>
            <pc:sldMk cId="586856873" sldId="362"/>
            <ac:spMk id="7" creationId="{32D9CEC8-D7F1-90E6-E1F2-85AA95C1D24A}"/>
          </ac:spMkLst>
        </pc:spChg>
        <pc:spChg chg="mod">
          <ac:chgData name="Ashley Spindler" userId="539cb240-283d-4247-a2b4-7401f5228bea" providerId="ADAL" clId="{A882E8B3-86B4-544D-89A5-51EB969133C6}" dt="2023-02-24T13:59:52.085" v="1976" actId="1076"/>
          <ac:spMkLst>
            <pc:docMk/>
            <pc:sldMk cId="586856873" sldId="362"/>
            <ac:spMk id="8" creationId="{7C529796-5BC0-80E8-783F-5136D5639F87}"/>
          </ac:spMkLst>
        </pc:spChg>
        <pc:spChg chg="mod">
          <ac:chgData name="Ashley Spindler" userId="539cb240-283d-4247-a2b4-7401f5228bea" providerId="ADAL" clId="{A882E8B3-86B4-544D-89A5-51EB969133C6}" dt="2023-02-24T13:59:52.085" v="1976" actId="1076"/>
          <ac:spMkLst>
            <pc:docMk/>
            <pc:sldMk cId="586856873" sldId="362"/>
            <ac:spMk id="9" creationId="{FE3EDD27-F519-A675-D17C-6CDE6C37C676}"/>
          </ac:spMkLst>
        </pc:spChg>
        <pc:spChg chg="mod">
          <ac:chgData name="Ashley Spindler" userId="539cb240-283d-4247-a2b4-7401f5228bea" providerId="ADAL" clId="{A882E8B3-86B4-544D-89A5-51EB969133C6}" dt="2023-02-24T13:59:52.085" v="1976" actId="1076"/>
          <ac:spMkLst>
            <pc:docMk/>
            <pc:sldMk cId="586856873" sldId="362"/>
            <ac:spMk id="11" creationId="{DCDD8462-4B44-05C4-B438-8B2E38A06294}"/>
          </ac:spMkLst>
        </pc:spChg>
        <pc:spChg chg="mod">
          <ac:chgData name="Ashley Spindler" userId="539cb240-283d-4247-a2b4-7401f5228bea" providerId="ADAL" clId="{A882E8B3-86B4-544D-89A5-51EB969133C6}" dt="2023-02-24T13:59:52.085" v="1976" actId="1076"/>
          <ac:spMkLst>
            <pc:docMk/>
            <pc:sldMk cId="586856873" sldId="362"/>
            <ac:spMk id="13" creationId="{9F46E420-CFC3-D47D-F4BA-5036DF29822A}"/>
          </ac:spMkLst>
        </pc:spChg>
        <pc:spChg chg="mod">
          <ac:chgData name="Ashley Spindler" userId="539cb240-283d-4247-a2b4-7401f5228bea" providerId="ADAL" clId="{A882E8B3-86B4-544D-89A5-51EB969133C6}" dt="2023-02-24T13:59:52.085" v="1976" actId="1076"/>
          <ac:spMkLst>
            <pc:docMk/>
            <pc:sldMk cId="586856873" sldId="362"/>
            <ac:spMk id="14" creationId="{123EDFAE-BBA1-0599-9079-2EE02025DB3C}"/>
          </ac:spMkLst>
        </pc:spChg>
        <pc:spChg chg="mod">
          <ac:chgData name="Ashley Spindler" userId="539cb240-283d-4247-a2b4-7401f5228bea" providerId="ADAL" clId="{A882E8B3-86B4-544D-89A5-51EB969133C6}" dt="2023-02-24T13:59:52.085" v="1976" actId="1076"/>
          <ac:spMkLst>
            <pc:docMk/>
            <pc:sldMk cId="586856873" sldId="362"/>
            <ac:spMk id="16" creationId="{E2E0A8C8-7847-C488-0686-DC6C24DF272A}"/>
          </ac:spMkLst>
        </pc:spChg>
        <pc:spChg chg="mod">
          <ac:chgData name="Ashley Spindler" userId="539cb240-283d-4247-a2b4-7401f5228bea" providerId="ADAL" clId="{A882E8B3-86B4-544D-89A5-51EB969133C6}" dt="2023-02-24T13:59:52.085" v="1976" actId="1076"/>
          <ac:spMkLst>
            <pc:docMk/>
            <pc:sldMk cId="586856873" sldId="362"/>
            <ac:spMk id="18" creationId="{CBB94A72-85FB-771A-6902-2B792DB5B1C4}"/>
          </ac:spMkLst>
        </pc:spChg>
        <pc:spChg chg="mod">
          <ac:chgData name="Ashley Spindler" userId="539cb240-283d-4247-a2b4-7401f5228bea" providerId="ADAL" clId="{A882E8B3-86B4-544D-89A5-51EB969133C6}" dt="2023-02-24T13:59:52.085" v="1976" actId="1076"/>
          <ac:spMkLst>
            <pc:docMk/>
            <pc:sldMk cId="586856873" sldId="362"/>
            <ac:spMk id="21" creationId="{F6C89A38-9EB2-D4D3-CF72-E82F20DF7DB0}"/>
          </ac:spMkLst>
        </pc:spChg>
        <pc:spChg chg="mod">
          <ac:chgData name="Ashley Spindler" userId="539cb240-283d-4247-a2b4-7401f5228bea" providerId="ADAL" clId="{A882E8B3-86B4-544D-89A5-51EB969133C6}" dt="2023-02-24T13:59:52.085" v="1976" actId="1076"/>
          <ac:spMkLst>
            <pc:docMk/>
            <pc:sldMk cId="586856873" sldId="362"/>
            <ac:spMk id="22" creationId="{04DCFE51-C83A-357F-CD92-D9B69F1BE6C9}"/>
          </ac:spMkLst>
        </pc:spChg>
        <pc:cxnChg chg="mod">
          <ac:chgData name="Ashley Spindler" userId="539cb240-283d-4247-a2b4-7401f5228bea" providerId="ADAL" clId="{A882E8B3-86B4-544D-89A5-51EB969133C6}" dt="2023-02-24T13:59:52.085" v="1976" actId="1076"/>
          <ac:cxnSpMkLst>
            <pc:docMk/>
            <pc:sldMk cId="586856873" sldId="362"/>
            <ac:cxnSpMk id="10" creationId="{3C87086D-3C9B-7501-2B7A-6A4C54144037}"/>
          </ac:cxnSpMkLst>
        </pc:cxnChg>
        <pc:cxnChg chg="mod">
          <ac:chgData name="Ashley Spindler" userId="539cb240-283d-4247-a2b4-7401f5228bea" providerId="ADAL" clId="{A882E8B3-86B4-544D-89A5-51EB969133C6}" dt="2023-02-24T13:59:52.085" v="1976" actId="1076"/>
          <ac:cxnSpMkLst>
            <pc:docMk/>
            <pc:sldMk cId="586856873" sldId="362"/>
            <ac:cxnSpMk id="12" creationId="{A22D148C-7357-FA2E-09B2-CF23C4ADA806}"/>
          </ac:cxnSpMkLst>
        </pc:cxnChg>
        <pc:cxnChg chg="mod">
          <ac:chgData name="Ashley Spindler" userId="539cb240-283d-4247-a2b4-7401f5228bea" providerId="ADAL" clId="{A882E8B3-86B4-544D-89A5-51EB969133C6}" dt="2023-02-24T13:59:52.085" v="1976" actId="1076"/>
          <ac:cxnSpMkLst>
            <pc:docMk/>
            <pc:sldMk cId="586856873" sldId="362"/>
            <ac:cxnSpMk id="15" creationId="{8A640FBC-F38D-2C88-7BAD-E35CC7853358}"/>
          </ac:cxnSpMkLst>
        </pc:cxnChg>
        <pc:cxnChg chg="mod">
          <ac:chgData name="Ashley Spindler" userId="539cb240-283d-4247-a2b4-7401f5228bea" providerId="ADAL" clId="{A882E8B3-86B4-544D-89A5-51EB969133C6}" dt="2023-02-24T13:59:52.085" v="1976" actId="1076"/>
          <ac:cxnSpMkLst>
            <pc:docMk/>
            <pc:sldMk cId="586856873" sldId="362"/>
            <ac:cxnSpMk id="17" creationId="{5B40ABEF-A52F-2FAB-4054-248BE83B14AD}"/>
          </ac:cxnSpMkLst>
        </pc:cxnChg>
      </pc:sldChg>
      <pc:sldChg chg="addSp modSp add mod">
        <pc:chgData name="Ashley Spindler" userId="539cb240-283d-4247-a2b4-7401f5228bea" providerId="ADAL" clId="{A882E8B3-86B4-544D-89A5-51EB969133C6}" dt="2023-02-24T14:01:03.457" v="2038" actId="313"/>
        <pc:sldMkLst>
          <pc:docMk/>
          <pc:sldMk cId="1361281947" sldId="363"/>
        </pc:sldMkLst>
        <pc:spChg chg="add mod">
          <ac:chgData name="Ashley Spindler" userId="539cb240-283d-4247-a2b4-7401f5228bea" providerId="ADAL" clId="{A882E8B3-86B4-544D-89A5-51EB969133C6}" dt="2023-02-24T14:00:14.120" v="1981" actId="20577"/>
          <ac:spMkLst>
            <pc:docMk/>
            <pc:sldMk cId="1361281947" sldId="363"/>
            <ac:spMk id="5" creationId="{ED548E8A-8A28-42FD-A3C6-ED67520B21B0}"/>
          </ac:spMkLst>
        </pc:spChg>
        <pc:spChg chg="add mod">
          <ac:chgData name="Ashley Spindler" userId="539cb240-283d-4247-a2b4-7401f5228bea" providerId="ADAL" clId="{A882E8B3-86B4-544D-89A5-51EB969133C6}" dt="2023-02-24T14:00:18.472" v="1989" actId="20577"/>
          <ac:spMkLst>
            <pc:docMk/>
            <pc:sldMk cId="1361281947" sldId="363"/>
            <ac:spMk id="6" creationId="{320C6C33-C055-99A0-C621-D61BD525E2FA}"/>
          </ac:spMkLst>
        </pc:spChg>
        <pc:spChg chg="add mod">
          <ac:chgData name="Ashley Spindler" userId="539cb240-283d-4247-a2b4-7401f5228bea" providerId="ADAL" clId="{A882E8B3-86B4-544D-89A5-51EB969133C6}" dt="2023-02-24T14:00:20.641" v="1993" actId="20577"/>
          <ac:spMkLst>
            <pc:docMk/>
            <pc:sldMk cId="1361281947" sldId="363"/>
            <ac:spMk id="7" creationId="{FAEA68BF-85DE-E60D-DBA7-555876CBE9E1}"/>
          </ac:spMkLst>
        </pc:spChg>
        <pc:spChg chg="add mod">
          <ac:chgData name="Ashley Spindler" userId="539cb240-283d-4247-a2b4-7401f5228bea" providerId="ADAL" clId="{A882E8B3-86B4-544D-89A5-51EB969133C6}" dt="2023-02-24T14:00:23.260" v="1996" actId="20577"/>
          <ac:spMkLst>
            <pc:docMk/>
            <pc:sldMk cId="1361281947" sldId="363"/>
            <ac:spMk id="19" creationId="{0880489E-8BA3-A09D-CD86-132C585DE31D}"/>
          </ac:spMkLst>
        </pc:spChg>
        <pc:spChg chg="add mod">
          <ac:chgData name="Ashley Spindler" userId="539cb240-283d-4247-a2b4-7401f5228bea" providerId="ADAL" clId="{A882E8B3-86B4-544D-89A5-51EB969133C6}" dt="2023-02-24T14:00:28.506" v="2000" actId="20577"/>
          <ac:spMkLst>
            <pc:docMk/>
            <pc:sldMk cId="1361281947" sldId="363"/>
            <ac:spMk id="20" creationId="{8B80DB18-01AC-DF92-275D-32DE8A2F8BC5}"/>
          </ac:spMkLst>
        </pc:spChg>
        <pc:spChg chg="add mod">
          <ac:chgData name="Ashley Spindler" userId="539cb240-283d-4247-a2b4-7401f5228bea" providerId="ADAL" clId="{A882E8B3-86B4-544D-89A5-51EB969133C6}" dt="2023-02-24T14:00:43.934" v="2004" actId="1076"/>
          <ac:spMkLst>
            <pc:docMk/>
            <pc:sldMk cId="1361281947" sldId="363"/>
            <ac:spMk id="23" creationId="{70E75A4F-FEDE-90AE-EA1C-1F94525FE7EC}"/>
          </ac:spMkLst>
        </pc:spChg>
        <pc:spChg chg="add mod">
          <ac:chgData name="Ashley Spindler" userId="539cb240-283d-4247-a2b4-7401f5228bea" providerId="ADAL" clId="{A882E8B3-86B4-544D-89A5-51EB969133C6}" dt="2023-02-24T14:01:03.457" v="2038" actId="313"/>
          <ac:spMkLst>
            <pc:docMk/>
            <pc:sldMk cId="1361281947" sldId="363"/>
            <ac:spMk id="24" creationId="{120CC5D5-2C0C-1DA5-44F4-02A955B233AE}"/>
          </ac:spMkLst>
        </pc:spChg>
      </pc:sldChg>
      <pc:sldChg chg="addSp delSp modSp add mod">
        <pc:chgData name="Ashley Spindler" userId="539cb240-283d-4247-a2b4-7401f5228bea" providerId="ADAL" clId="{A882E8B3-86B4-544D-89A5-51EB969133C6}" dt="2023-02-24T14:06:10.954" v="2156"/>
        <pc:sldMkLst>
          <pc:docMk/>
          <pc:sldMk cId="910462290" sldId="364"/>
        </pc:sldMkLst>
        <pc:spChg chg="add del mod">
          <ac:chgData name="Ashley Spindler" userId="539cb240-283d-4247-a2b4-7401f5228bea" providerId="ADAL" clId="{A882E8B3-86B4-544D-89A5-51EB969133C6}" dt="2023-02-24T14:06:10.316" v="2155" actId="478"/>
          <ac:spMkLst>
            <pc:docMk/>
            <pc:sldMk cId="910462290" sldId="364"/>
            <ac:spMk id="25" creationId="{C15B46CE-B248-0A7D-375A-E72FAA02A37B}"/>
          </ac:spMkLst>
        </pc:spChg>
        <pc:spChg chg="add del mod">
          <ac:chgData name="Ashley Spindler" userId="539cb240-283d-4247-a2b4-7401f5228bea" providerId="ADAL" clId="{A882E8B3-86B4-544D-89A5-51EB969133C6}" dt="2023-02-24T14:06:10.316" v="2155" actId="478"/>
          <ac:spMkLst>
            <pc:docMk/>
            <pc:sldMk cId="910462290" sldId="364"/>
            <ac:spMk id="26" creationId="{4E0BA2F2-42F7-0239-43CB-40E7B9E8E431}"/>
          </ac:spMkLst>
        </pc:spChg>
        <pc:spChg chg="add del mod">
          <ac:chgData name="Ashley Spindler" userId="539cb240-283d-4247-a2b4-7401f5228bea" providerId="ADAL" clId="{A882E8B3-86B4-544D-89A5-51EB969133C6}" dt="2023-02-24T14:06:10.316" v="2155" actId="478"/>
          <ac:spMkLst>
            <pc:docMk/>
            <pc:sldMk cId="910462290" sldId="364"/>
            <ac:spMk id="27" creationId="{800AA56C-FF95-1B40-D3EC-2BEE339F1CCD}"/>
          </ac:spMkLst>
        </pc:spChg>
        <pc:spChg chg="add mod">
          <ac:chgData name="Ashley Spindler" userId="539cb240-283d-4247-a2b4-7401f5228bea" providerId="ADAL" clId="{A882E8B3-86B4-544D-89A5-51EB969133C6}" dt="2023-02-24T14:06:10.954" v="2156"/>
          <ac:spMkLst>
            <pc:docMk/>
            <pc:sldMk cId="910462290" sldId="364"/>
            <ac:spMk id="28" creationId="{EBB4C047-DABF-CAD9-5182-D45E6A27CA8D}"/>
          </ac:spMkLst>
        </pc:spChg>
        <pc:spChg chg="add mod">
          <ac:chgData name="Ashley Spindler" userId="539cb240-283d-4247-a2b4-7401f5228bea" providerId="ADAL" clId="{A882E8B3-86B4-544D-89A5-51EB969133C6}" dt="2023-02-24T14:06:10.954" v="2156"/>
          <ac:spMkLst>
            <pc:docMk/>
            <pc:sldMk cId="910462290" sldId="364"/>
            <ac:spMk id="29" creationId="{44AEC9A6-FA2E-2FCC-E833-374E814D39E6}"/>
          </ac:spMkLst>
        </pc:spChg>
        <pc:spChg chg="add mod">
          <ac:chgData name="Ashley Spindler" userId="539cb240-283d-4247-a2b4-7401f5228bea" providerId="ADAL" clId="{A882E8B3-86B4-544D-89A5-51EB969133C6}" dt="2023-02-24T14:06:10.954" v="2156"/>
          <ac:spMkLst>
            <pc:docMk/>
            <pc:sldMk cId="910462290" sldId="364"/>
            <ac:spMk id="30" creationId="{2FD28184-9621-1F44-1A1C-E950E90C536B}"/>
          </ac:spMkLst>
        </pc:spChg>
      </pc:sldChg>
      <pc:sldChg chg="addSp modSp add mod">
        <pc:chgData name="Ashley Spindler" userId="539cb240-283d-4247-a2b4-7401f5228bea" providerId="ADAL" clId="{A882E8B3-86B4-544D-89A5-51EB969133C6}" dt="2023-02-24T14:06:23.518" v="2167" actId="1076"/>
        <pc:sldMkLst>
          <pc:docMk/>
          <pc:sldMk cId="3265126809" sldId="365"/>
        </pc:sldMkLst>
        <pc:spChg chg="mod">
          <ac:chgData name="Ashley Spindler" userId="539cb240-283d-4247-a2b4-7401f5228bea" providerId="ADAL" clId="{A882E8B3-86B4-544D-89A5-51EB969133C6}" dt="2023-02-24T14:06:05.567" v="2154" actId="1076"/>
          <ac:spMkLst>
            <pc:docMk/>
            <pc:sldMk cId="3265126809" sldId="365"/>
            <ac:spMk id="25" creationId="{C15B46CE-B248-0A7D-375A-E72FAA02A37B}"/>
          </ac:spMkLst>
        </pc:spChg>
        <pc:spChg chg="mod">
          <ac:chgData name="Ashley Spindler" userId="539cb240-283d-4247-a2b4-7401f5228bea" providerId="ADAL" clId="{A882E8B3-86B4-544D-89A5-51EB969133C6}" dt="2023-02-24T14:06:05.567" v="2154" actId="1076"/>
          <ac:spMkLst>
            <pc:docMk/>
            <pc:sldMk cId="3265126809" sldId="365"/>
            <ac:spMk id="26" creationId="{4E0BA2F2-42F7-0239-43CB-40E7B9E8E431}"/>
          </ac:spMkLst>
        </pc:spChg>
        <pc:spChg chg="mod">
          <ac:chgData name="Ashley Spindler" userId="539cb240-283d-4247-a2b4-7401f5228bea" providerId="ADAL" clId="{A882E8B3-86B4-544D-89A5-51EB969133C6}" dt="2023-02-24T14:06:05.567" v="2154" actId="1076"/>
          <ac:spMkLst>
            <pc:docMk/>
            <pc:sldMk cId="3265126809" sldId="365"/>
            <ac:spMk id="27" creationId="{800AA56C-FF95-1B40-D3EC-2BEE339F1CCD}"/>
          </ac:spMkLst>
        </pc:spChg>
        <pc:spChg chg="add mod">
          <ac:chgData name="Ashley Spindler" userId="539cb240-283d-4247-a2b4-7401f5228bea" providerId="ADAL" clId="{A882E8B3-86B4-544D-89A5-51EB969133C6}" dt="2023-02-24T14:05:42.759" v="2150" actId="14100"/>
          <ac:spMkLst>
            <pc:docMk/>
            <pc:sldMk cId="3265126809" sldId="365"/>
            <ac:spMk id="28" creationId="{9457D62B-D827-9E42-45A6-088E847FC817}"/>
          </ac:spMkLst>
        </pc:spChg>
        <pc:spChg chg="add mod">
          <ac:chgData name="Ashley Spindler" userId="539cb240-283d-4247-a2b4-7401f5228bea" providerId="ADAL" clId="{A882E8B3-86B4-544D-89A5-51EB969133C6}" dt="2023-02-24T14:05:45.853" v="2151" actId="1076"/>
          <ac:spMkLst>
            <pc:docMk/>
            <pc:sldMk cId="3265126809" sldId="365"/>
            <ac:spMk id="31" creationId="{937A9D48-5E92-7FFA-648B-F025015E8328}"/>
          </ac:spMkLst>
        </pc:spChg>
        <pc:spChg chg="add mod">
          <ac:chgData name="Ashley Spindler" userId="539cb240-283d-4247-a2b4-7401f5228bea" providerId="ADAL" clId="{A882E8B3-86B4-544D-89A5-51EB969133C6}" dt="2023-02-24T14:06:23.518" v="2167" actId="1076"/>
          <ac:spMkLst>
            <pc:docMk/>
            <pc:sldMk cId="3265126809" sldId="365"/>
            <ac:spMk id="34" creationId="{746A7202-3A6F-8BB8-116D-7D9C8C645910}"/>
          </ac:spMkLst>
        </pc:spChg>
        <pc:cxnChg chg="add mod">
          <ac:chgData name="Ashley Spindler" userId="539cb240-283d-4247-a2b4-7401f5228bea" providerId="ADAL" clId="{A882E8B3-86B4-544D-89A5-51EB969133C6}" dt="2023-02-24T14:05:42.759" v="2150" actId="14100"/>
          <ac:cxnSpMkLst>
            <pc:docMk/>
            <pc:sldMk cId="3265126809" sldId="365"/>
            <ac:cxnSpMk id="30" creationId="{2338BE55-AF78-50DE-7CB8-B96AD4734A6D}"/>
          </ac:cxnSpMkLst>
        </pc:cxnChg>
      </pc:sldChg>
      <pc:sldChg chg="addSp delSp modSp add mod">
        <pc:chgData name="Ashley Spindler" userId="539cb240-283d-4247-a2b4-7401f5228bea" providerId="ADAL" clId="{A882E8B3-86B4-544D-89A5-51EB969133C6}" dt="2023-02-24T14:08:51.799" v="2224" actId="1076"/>
        <pc:sldMkLst>
          <pc:docMk/>
          <pc:sldMk cId="1448870777" sldId="366"/>
        </pc:sldMkLst>
        <pc:spChg chg="del">
          <ac:chgData name="Ashley Spindler" userId="539cb240-283d-4247-a2b4-7401f5228bea" providerId="ADAL" clId="{A882E8B3-86B4-544D-89A5-51EB969133C6}" dt="2023-02-24T14:08:22.215" v="2215" actId="21"/>
          <ac:spMkLst>
            <pc:docMk/>
            <pc:sldMk cId="1448870777" sldId="366"/>
            <ac:spMk id="5" creationId="{ED548E8A-8A28-42FD-A3C6-ED67520B21B0}"/>
          </ac:spMkLst>
        </pc:spChg>
        <pc:spChg chg="del">
          <ac:chgData name="Ashley Spindler" userId="539cb240-283d-4247-a2b4-7401f5228bea" providerId="ADAL" clId="{A882E8B3-86B4-544D-89A5-51EB969133C6}" dt="2023-02-24T14:08:22.215" v="2215" actId="21"/>
          <ac:spMkLst>
            <pc:docMk/>
            <pc:sldMk cId="1448870777" sldId="366"/>
            <ac:spMk id="6" creationId="{320C6C33-C055-99A0-C621-D61BD525E2FA}"/>
          </ac:spMkLst>
        </pc:spChg>
        <pc:spChg chg="del">
          <ac:chgData name="Ashley Spindler" userId="539cb240-283d-4247-a2b4-7401f5228bea" providerId="ADAL" clId="{A882E8B3-86B4-544D-89A5-51EB969133C6}" dt="2023-02-24T14:08:22.215" v="2215" actId="21"/>
          <ac:spMkLst>
            <pc:docMk/>
            <pc:sldMk cId="1448870777" sldId="366"/>
            <ac:spMk id="7" creationId="{FAEA68BF-85DE-E60D-DBA7-555876CBE9E1}"/>
          </ac:spMkLst>
        </pc:spChg>
        <pc:spChg chg="del">
          <ac:chgData name="Ashley Spindler" userId="539cb240-283d-4247-a2b4-7401f5228bea" providerId="ADAL" clId="{A882E8B3-86B4-544D-89A5-51EB969133C6}" dt="2023-02-24T14:08:22.215" v="2215" actId="21"/>
          <ac:spMkLst>
            <pc:docMk/>
            <pc:sldMk cId="1448870777" sldId="366"/>
            <ac:spMk id="19" creationId="{0880489E-8BA3-A09D-CD86-132C585DE31D}"/>
          </ac:spMkLst>
        </pc:spChg>
        <pc:spChg chg="del">
          <ac:chgData name="Ashley Spindler" userId="539cb240-283d-4247-a2b4-7401f5228bea" providerId="ADAL" clId="{A882E8B3-86B4-544D-89A5-51EB969133C6}" dt="2023-02-24T14:08:22.215" v="2215" actId="21"/>
          <ac:spMkLst>
            <pc:docMk/>
            <pc:sldMk cId="1448870777" sldId="366"/>
            <ac:spMk id="20" creationId="{8B80DB18-01AC-DF92-275D-32DE8A2F8BC5}"/>
          </ac:spMkLst>
        </pc:spChg>
        <pc:spChg chg="mod">
          <ac:chgData name="Ashley Spindler" userId="539cb240-283d-4247-a2b4-7401f5228bea" providerId="ADAL" clId="{A882E8B3-86B4-544D-89A5-51EB969133C6}" dt="2023-02-24T14:08:07.245" v="2212" actId="404"/>
          <ac:spMkLst>
            <pc:docMk/>
            <pc:sldMk cId="1448870777" sldId="366"/>
            <ac:spMk id="31" creationId="{937A9D48-5E92-7FFA-648B-F025015E8328}"/>
          </ac:spMkLst>
        </pc:spChg>
        <pc:spChg chg="add mod">
          <ac:chgData name="Ashley Spindler" userId="539cb240-283d-4247-a2b4-7401f5228bea" providerId="ADAL" clId="{A882E8B3-86B4-544D-89A5-51EB969133C6}" dt="2023-02-24T14:08:14.417" v="2214" actId="1076"/>
          <ac:spMkLst>
            <pc:docMk/>
            <pc:sldMk cId="1448870777" sldId="366"/>
            <ac:spMk id="38" creationId="{31F0FB97-6580-FD55-4938-8ACEFE58A941}"/>
          </ac:spMkLst>
        </pc:spChg>
        <pc:spChg chg="add mod">
          <ac:chgData name="Ashley Spindler" userId="539cb240-283d-4247-a2b4-7401f5228bea" providerId="ADAL" clId="{A882E8B3-86B4-544D-89A5-51EB969133C6}" dt="2023-02-24T14:08:24.473" v="2216"/>
          <ac:spMkLst>
            <pc:docMk/>
            <pc:sldMk cId="1448870777" sldId="366"/>
            <ac:spMk id="39" creationId="{8AAC6281-E9FE-D890-C1B1-3D0E6F22FEAA}"/>
          </ac:spMkLst>
        </pc:spChg>
        <pc:spChg chg="add mod">
          <ac:chgData name="Ashley Spindler" userId="539cb240-283d-4247-a2b4-7401f5228bea" providerId="ADAL" clId="{A882E8B3-86B4-544D-89A5-51EB969133C6}" dt="2023-02-24T14:08:24.473" v="2216"/>
          <ac:spMkLst>
            <pc:docMk/>
            <pc:sldMk cId="1448870777" sldId="366"/>
            <ac:spMk id="40" creationId="{AA925654-8C69-F17B-54FB-F816EFC9EF80}"/>
          </ac:spMkLst>
        </pc:spChg>
        <pc:spChg chg="add mod">
          <ac:chgData name="Ashley Spindler" userId="539cb240-283d-4247-a2b4-7401f5228bea" providerId="ADAL" clId="{A882E8B3-86B4-544D-89A5-51EB969133C6}" dt="2023-02-24T14:08:24.473" v="2216"/>
          <ac:spMkLst>
            <pc:docMk/>
            <pc:sldMk cId="1448870777" sldId="366"/>
            <ac:spMk id="41" creationId="{836DB30E-E0E8-C607-B3C3-D0F848170C79}"/>
          </ac:spMkLst>
        </pc:spChg>
        <pc:spChg chg="add mod">
          <ac:chgData name="Ashley Spindler" userId="539cb240-283d-4247-a2b4-7401f5228bea" providerId="ADAL" clId="{A882E8B3-86B4-544D-89A5-51EB969133C6}" dt="2023-02-24T14:08:24.473" v="2216"/>
          <ac:spMkLst>
            <pc:docMk/>
            <pc:sldMk cId="1448870777" sldId="366"/>
            <ac:spMk id="42" creationId="{96BA3423-8685-8F4B-0A41-498FC1BB7C1C}"/>
          </ac:spMkLst>
        </pc:spChg>
        <pc:spChg chg="add mod">
          <ac:chgData name="Ashley Spindler" userId="539cb240-283d-4247-a2b4-7401f5228bea" providerId="ADAL" clId="{A882E8B3-86B4-544D-89A5-51EB969133C6}" dt="2023-02-24T14:08:24.473" v="2216"/>
          <ac:spMkLst>
            <pc:docMk/>
            <pc:sldMk cId="1448870777" sldId="366"/>
            <ac:spMk id="43" creationId="{3BFB27BD-8F83-5F3E-601E-A65E8C533B75}"/>
          </ac:spMkLst>
        </pc:spChg>
        <pc:spChg chg="add mod">
          <ac:chgData name="Ashley Spindler" userId="539cb240-283d-4247-a2b4-7401f5228bea" providerId="ADAL" clId="{A882E8B3-86B4-544D-89A5-51EB969133C6}" dt="2023-02-24T14:08:36.758" v="2219" actId="1076"/>
          <ac:spMkLst>
            <pc:docMk/>
            <pc:sldMk cId="1448870777" sldId="366"/>
            <ac:spMk id="44" creationId="{D3BC7F1B-A54E-345F-C5A7-D216C079DFF8}"/>
          </ac:spMkLst>
        </pc:spChg>
        <pc:spChg chg="add mod">
          <ac:chgData name="Ashley Spindler" userId="539cb240-283d-4247-a2b4-7401f5228bea" providerId="ADAL" clId="{A882E8B3-86B4-544D-89A5-51EB969133C6}" dt="2023-02-24T14:08:39.919" v="2220" actId="1076"/>
          <ac:spMkLst>
            <pc:docMk/>
            <pc:sldMk cId="1448870777" sldId="366"/>
            <ac:spMk id="45" creationId="{CDC3CE58-B752-F110-9EC7-F3533B865665}"/>
          </ac:spMkLst>
        </pc:spChg>
        <pc:spChg chg="add mod">
          <ac:chgData name="Ashley Spindler" userId="539cb240-283d-4247-a2b4-7401f5228bea" providerId="ADAL" clId="{A882E8B3-86B4-544D-89A5-51EB969133C6}" dt="2023-02-24T14:08:49.374" v="2223" actId="1076"/>
          <ac:spMkLst>
            <pc:docMk/>
            <pc:sldMk cId="1448870777" sldId="366"/>
            <ac:spMk id="46" creationId="{E0EC9EE5-0CB8-85CB-2E36-B089A088012B}"/>
          </ac:spMkLst>
        </pc:spChg>
        <pc:spChg chg="add mod">
          <ac:chgData name="Ashley Spindler" userId="539cb240-283d-4247-a2b4-7401f5228bea" providerId="ADAL" clId="{A882E8B3-86B4-544D-89A5-51EB969133C6}" dt="2023-02-24T14:08:51.799" v="2224" actId="1076"/>
          <ac:spMkLst>
            <pc:docMk/>
            <pc:sldMk cId="1448870777" sldId="366"/>
            <ac:spMk id="47" creationId="{1E796D17-2BEA-0230-BB72-AC1D0A0E8D9B}"/>
          </ac:spMkLst>
        </pc:spChg>
        <pc:spChg chg="add mod">
          <ac:chgData name="Ashley Spindler" userId="539cb240-283d-4247-a2b4-7401f5228bea" providerId="ADAL" clId="{A882E8B3-86B4-544D-89A5-51EB969133C6}" dt="2023-02-24T14:08:47.320" v="2222" actId="1076"/>
          <ac:spMkLst>
            <pc:docMk/>
            <pc:sldMk cId="1448870777" sldId="366"/>
            <ac:spMk id="48" creationId="{F9B661C6-7D9B-4510-8394-748CBE25DD3B}"/>
          </ac:spMkLst>
        </pc:spChg>
        <pc:cxnChg chg="add mod">
          <ac:chgData name="Ashley Spindler" userId="539cb240-283d-4247-a2b4-7401f5228bea" providerId="ADAL" clId="{A882E8B3-86B4-544D-89A5-51EB969133C6}" dt="2023-02-24T14:07:41.471" v="2181" actId="14100"/>
          <ac:cxnSpMkLst>
            <pc:docMk/>
            <pc:sldMk cId="1448870777" sldId="366"/>
            <ac:cxnSpMk id="32" creationId="{E710E99A-383E-C11D-3112-0BD159C1B16A}"/>
          </ac:cxnSpMkLst>
        </pc:cxnChg>
        <pc:cxnChg chg="add del mod">
          <ac:chgData name="Ashley Spindler" userId="539cb240-283d-4247-a2b4-7401f5228bea" providerId="ADAL" clId="{A882E8B3-86B4-544D-89A5-51EB969133C6}" dt="2023-02-24T14:07:35.156" v="2179" actId="1076"/>
          <ac:cxnSpMkLst>
            <pc:docMk/>
            <pc:sldMk cId="1448870777" sldId="366"/>
            <ac:cxnSpMk id="35" creationId="{9925F356-7519-43DC-0EF4-C1143C1CC330}"/>
          </ac:cxnSpMkLst>
        </pc:cxnChg>
      </pc:sldChg>
      <pc:sldChg chg="addSp delSp modSp add mod ord">
        <pc:chgData name="Ashley Spindler" userId="539cb240-283d-4247-a2b4-7401f5228bea" providerId="ADAL" clId="{A882E8B3-86B4-544D-89A5-51EB969133C6}" dt="2023-02-24T14:43:54.409" v="2688" actId="1076"/>
        <pc:sldMkLst>
          <pc:docMk/>
          <pc:sldMk cId="776007388" sldId="367"/>
        </pc:sldMkLst>
        <pc:spChg chg="mod">
          <ac:chgData name="Ashley Spindler" userId="539cb240-283d-4247-a2b4-7401f5228bea" providerId="ADAL" clId="{A882E8B3-86B4-544D-89A5-51EB969133C6}" dt="2023-02-24T14:38:18.418" v="2276" actId="20577"/>
          <ac:spMkLst>
            <pc:docMk/>
            <pc:sldMk cId="776007388" sldId="367"/>
            <ac:spMk id="2" creationId="{832C1D97-39A5-6FE6-B73E-64E14C580D9C}"/>
          </ac:spMkLst>
        </pc:spChg>
        <pc:spChg chg="del">
          <ac:chgData name="Ashley Spindler" userId="539cb240-283d-4247-a2b4-7401f5228bea" providerId="ADAL" clId="{A882E8B3-86B4-544D-89A5-51EB969133C6}" dt="2023-02-24T14:38:30.854" v="2278" actId="478"/>
          <ac:spMkLst>
            <pc:docMk/>
            <pc:sldMk cId="776007388" sldId="367"/>
            <ac:spMk id="5" creationId="{EBC7D632-D3B0-BF11-0168-0CDA4F0CC095}"/>
          </ac:spMkLst>
        </pc:spChg>
        <pc:spChg chg="mod">
          <ac:chgData name="Ashley Spindler" userId="539cb240-283d-4247-a2b4-7401f5228bea" providerId="ADAL" clId="{A882E8B3-86B4-544D-89A5-51EB969133C6}" dt="2023-02-24T14:38:37.188" v="2280" actId="1076"/>
          <ac:spMkLst>
            <pc:docMk/>
            <pc:sldMk cId="776007388" sldId="367"/>
            <ac:spMk id="6" creationId="{1C010802-221B-4C59-96F3-88BFB10EC174}"/>
          </ac:spMkLst>
        </pc:spChg>
        <pc:spChg chg="mod">
          <ac:chgData name="Ashley Spindler" userId="539cb240-283d-4247-a2b4-7401f5228bea" providerId="ADAL" clId="{A882E8B3-86B4-544D-89A5-51EB969133C6}" dt="2023-02-24T14:38:37.188" v="2280" actId="1076"/>
          <ac:spMkLst>
            <pc:docMk/>
            <pc:sldMk cId="776007388" sldId="367"/>
            <ac:spMk id="7" creationId="{E1649F4B-3991-5B11-8BDE-D4DB5905157A}"/>
          </ac:spMkLst>
        </pc:spChg>
        <pc:spChg chg="del">
          <ac:chgData name="Ashley Spindler" userId="539cb240-283d-4247-a2b4-7401f5228bea" providerId="ADAL" clId="{A882E8B3-86B4-544D-89A5-51EB969133C6}" dt="2023-02-24T14:38:30.854" v="2278" actId="478"/>
          <ac:spMkLst>
            <pc:docMk/>
            <pc:sldMk cId="776007388" sldId="367"/>
            <ac:spMk id="8" creationId="{C73C3EEE-70D1-1500-467A-21D673214F8F}"/>
          </ac:spMkLst>
        </pc:spChg>
        <pc:spChg chg="mod">
          <ac:chgData name="Ashley Spindler" userId="539cb240-283d-4247-a2b4-7401f5228bea" providerId="ADAL" clId="{A882E8B3-86B4-544D-89A5-51EB969133C6}" dt="2023-02-24T14:38:37.188" v="2280" actId="1076"/>
          <ac:spMkLst>
            <pc:docMk/>
            <pc:sldMk cId="776007388" sldId="367"/>
            <ac:spMk id="9" creationId="{B062C882-9D52-47D3-3F6D-991C015A55D3}"/>
          </ac:spMkLst>
        </pc:spChg>
        <pc:spChg chg="add del mod">
          <ac:chgData name="Ashley Spindler" userId="539cb240-283d-4247-a2b4-7401f5228bea" providerId="ADAL" clId="{A882E8B3-86B4-544D-89A5-51EB969133C6}" dt="2023-02-24T14:39:29.591" v="2283" actId="478"/>
          <ac:spMkLst>
            <pc:docMk/>
            <pc:sldMk cId="776007388" sldId="367"/>
            <ac:spMk id="10" creationId="{C124B1E1-73E0-A2E6-5A20-3AC939AF4426}"/>
          </ac:spMkLst>
        </pc:spChg>
        <pc:spChg chg="mod">
          <ac:chgData name="Ashley Spindler" userId="539cb240-283d-4247-a2b4-7401f5228bea" providerId="ADAL" clId="{A882E8B3-86B4-544D-89A5-51EB969133C6}" dt="2023-02-24T14:40:45.976" v="2345" actId="20577"/>
          <ac:spMkLst>
            <pc:docMk/>
            <pc:sldMk cId="776007388" sldId="367"/>
            <ac:spMk id="12" creationId="{26FDEA34-8792-48B1-9BF5-76A9A31D0A1D}"/>
          </ac:spMkLst>
        </pc:spChg>
        <pc:spChg chg="add del mod">
          <ac:chgData name="Ashley Spindler" userId="539cb240-283d-4247-a2b4-7401f5228bea" providerId="ADAL" clId="{A882E8B3-86B4-544D-89A5-51EB969133C6}" dt="2023-02-24T14:39:29.591" v="2283" actId="478"/>
          <ac:spMkLst>
            <pc:docMk/>
            <pc:sldMk cId="776007388" sldId="367"/>
            <ac:spMk id="15" creationId="{B15D67A0-8D25-1354-E094-B9CF8D769537}"/>
          </ac:spMkLst>
        </pc:spChg>
        <pc:spChg chg="mod">
          <ac:chgData name="Ashley Spindler" userId="539cb240-283d-4247-a2b4-7401f5228bea" providerId="ADAL" clId="{A882E8B3-86B4-544D-89A5-51EB969133C6}" dt="2023-02-24T14:38:37.188" v="2280" actId="1076"/>
          <ac:spMkLst>
            <pc:docMk/>
            <pc:sldMk cId="776007388" sldId="367"/>
            <ac:spMk id="17" creationId="{0A4B15E1-55F2-43B4-3946-74597463C8A8}"/>
          </ac:spMkLst>
        </pc:spChg>
        <pc:spChg chg="mod">
          <ac:chgData name="Ashley Spindler" userId="539cb240-283d-4247-a2b4-7401f5228bea" providerId="ADAL" clId="{A882E8B3-86B4-544D-89A5-51EB969133C6}" dt="2023-02-24T14:38:37.188" v="2280" actId="1076"/>
          <ac:spMkLst>
            <pc:docMk/>
            <pc:sldMk cId="776007388" sldId="367"/>
            <ac:spMk id="19" creationId="{980A56E4-0992-B662-35B6-7CE69231E5A9}"/>
          </ac:spMkLst>
        </pc:spChg>
        <pc:spChg chg="del">
          <ac:chgData name="Ashley Spindler" userId="539cb240-283d-4247-a2b4-7401f5228bea" providerId="ADAL" clId="{A882E8B3-86B4-544D-89A5-51EB969133C6}" dt="2023-02-24T14:38:30.854" v="2278" actId="478"/>
          <ac:spMkLst>
            <pc:docMk/>
            <pc:sldMk cId="776007388" sldId="367"/>
            <ac:spMk id="20" creationId="{5A399246-34A3-DF88-3D98-7F30608BD938}"/>
          </ac:spMkLst>
        </pc:spChg>
        <pc:spChg chg="add del mod">
          <ac:chgData name="Ashley Spindler" userId="539cb240-283d-4247-a2b4-7401f5228bea" providerId="ADAL" clId="{A882E8B3-86B4-544D-89A5-51EB969133C6}" dt="2023-02-24T14:39:29.591" v="2283" actId="478"/>
          <ac:spMkLst>
            <pc:docMk/>
            <pc:sldMk cId="776007388" sldId="367"/>
            <ac:spMk id="21" creationId="{E8964679-7073-018D-2722-B0C49BD21714}"/>
          </ac:spMkLst>
        </pc:spChg>
        <pc:spChg chg="mod">
          <ac:chgData name="Ashley Spindler" userId="539cb240-283d-4247-a2b4-7401f5228bea" providerId="ADAL" clId="{A882E8B3-86B4-544D-89A5-51EB969133C6}" dt="2023-02-24T14:38:37.188" v="2280" actId="1076"/>
          <ac:spMkLst>
            <pc:docMk/>
            <pc:sldMk cId="776007388" sldId="367"/>
            <ac:spMk id="23" creationId="{09385F5B-CA32-7F3E-073F-D2DEC15B222F}"/>
          </ac:spMkLst>
        </pc:spChg>
        <pc:spChg chg="add del mod">
          <ac:chgData name="Ashley Spindler" userId="539cb240-283d-4247-a2b4-7401f5228bea" providerId="ADAL" clId="{A882E8B3-86B4-544D-89A5-51EB969133C6}" dt="2023-02-24T14:39:08.749" v="2282" actId="478"/>
          <ac:spMkLst>
            <pc:docMk/>
            <pc:sldMk cId="776007388" sldId="367"/>
            <ac:spMk id="26" creationId="{98C71644-A826-8342-9B8B-37EF0AFD8BEC}"/>
          </ac:spMkLst>
        </pc:spChg>
        <pc:spChg chg="del">
          <ac:chgData name="Ashley Spindler" userId="539cb240-283d-4247-a2b4-7401f5228bea" providerId="ADAL" clId="{A882E8B3-86B4-544D-89A5-51EB969133C6}" dt="2023-02-24T14:38:29.196" v="2277" actId="478"/>
          <ac:spMkLst>
            <pc:docMk/>
            <pc:sldMk cId="776007388" sldId="367"/>
            <ac:spMk id="31" creationId="{035A042C-3DC8-7744-4432-9E1B830BA525}"/>
          </ac:spMkLst>
        </pc:spChg>
        <pc:spChg chg="del">
          <ac:chgData name="Ashley Spindler" userId="539cb240-283d-4247-a2b4-7401f5228bea" providerId="ADAL" clId="{A882E8B3-86B4-544D-89A5-51EB969133C6}" dt="2023-02-24T14:38:32.505" v="2279" actId="478"/>
          <ac:spMkLst>
            <pc:docMk/>
            <pc:sldMk cId="776007388" sldId="367"/>
            <ac:spMk id="35" creationId="{5726378A-89E9-8990-D853-226DDC42D714}"/>
          </ac:spMkLst>
        </pc:spChg>
        <pc:spChg chg="mod">
          <ac:chgData name="Ashley Spindler" userId="539cb240-283d-4247-a2b4-7401f5228bea" providerId="ADAL" clId="{A882E8B3-86B4-544D-89A5-51EB969133C6}" dt="2023-02-24T14:38:37.188" v="2280" actId="1076"/>
          <ac:spMkLst>
            <pc:docMk/>
            <pc:sldMk cId="776007388" sldId="367"/>
            <ac:spMk id="36" creationId="{B8C0F461-1BE7-AA20-BFB1-C9F4074EBE64}"/>
          </ac:spMkLst>
        </pc:spChg>
        <pc:spChg chg="add del mod">
          <ac:chgData name="Ashley Spindler" userId="539cb240-283d-4247-a2b4-7401f5228bea" providerId="ADAL" clId="{A882E8B3-86B4-544D-89A5-51EB969133C6}" dt="2023-02-24T14:39:29.591" v="2283" actId="478"/>
          <ac:spMkLst>
            <pc:docMk/>
            <pc:sldMk cId="776007388" sldId="367"/>
            <ac:spMk id="38" creationId="{2D2DDAE3-23FC-8FC1-FFDB-8F16AB141B09}"/>
          </ac:spMkLst>
        </pc:spChg>
        <pc:spChg chg="mod">
          <ac:chgData name="Ashley Spindler" userId="539cb240-283d-4247-a2b4-7401f5228bea" providerId="ADAL" clId="{A882E8B3-86B4-544D-89A5-51EB969133C6}" dt="2023-02-24T14:40:54.696" v="2351" actId="20577"/>
          <ac:spMkLst>
            <pc:docMk/>
            <pc:sldMk cId="776007388" sldId="367"/>
            <ac:spMk id="40" creationId="{056B1704-8402-359C-0D85-0E3ADDBDA7BA}"/>
          </ac:spMkLst>
        </pc:spChg>
        <pc:spChg chg="add del mod">
          <ac:chgData name="Ashley Spindler" userId="539cb240-283d-4247-a2b4-7401f5228bea" providerId="ADAL" clId="{A882E8B3-86B4-544D-89A5-51EB969133C6}" dt="2023-02-24T14:39:29.591" v="2283" actId="478"/>
          <ac:spMkLst>
            <pc:docMk/>
            <pc:sldMk cId="776007388" sldId="367"/>
            <ac:spMk id="42" creationId="{524C7AAD-BF88-D538-0CC5-0A9A26D3D8AD}"/>
          </ac:spMkLst>
        </pc:spChg>
        <pc:spChg chg="add del mod">
          <ac:chgData name="Ashley Spindler" userId="539cb240-283d-4247-a2b4-7401f5228bea" providerId="ADAL" clId="{A882E8B3-86B4-544D-89A5-51EB969133C6}" dt="2023-02-24T14:39:08.749" v="2282" actId="478"/>
          <ac:spMkLst>
            <pc:docMk/>
            <pc:sldMk cId="776007388" sldId="367"/>
            <ac:spMk id="43" creationId="{486BEB26-3D7C-5F25-B32F-BAF3A20F3CFB}"/>
          </ac:spMkLst>
        </pc:spChg>
        <pc:spChg chg="del">
          <ac:chgData name="Ashley Spindler" userId="539cb240-283d-4247-a2b4-7401f5228bea" providerId="ADAL" clId="{A882E8B3-86B4-544D-89A5-51EB969133C6}" dt="2023-02-24T14:38:30.854" v="2278" actId="478"/>
          <ac:spMkLst>
            <pc:docMk/>
            <pc:sldMk cId="776007388" sldId="367"/>
            <ac:spMk id="46" creationId="{BCDA49A4-5273-1687-FF4D-3C81C9A1BB72}"/>
          </ac:spMkLst>
        </pc:spChg>
        <pc:spChg chg="add del mod">
          <ac:chgData name="Ashley Spindler" userId="539cb240-283d-4247-a2b4-7401f5228bea" providerId="ADAL" clId="{A882E8B3-86B4-544D-89A5-51EB969133C6}" dt="2023-02-24T14:39:08.749" v="2282" actId="478"/>
          <ac:spMkLst>
            <pc:docMk/>
            <pc:sldMk cId="776007388" sldId="367"/>
            <ac:spMk id="47" creationId="{3BABCE26-F618-9796-2B9D-7CD16F2275A0}"/>
          </ac:spMkLst>
        </pc:spChg>
        <pc:spChg chg="add del mod">
          <ac:chgData name="Ashley Spindler" userId="539cb240-283d-4247-a2b4-7401f5228bea" providerId="ADAL" clId="{A882E8B3-86B4-544D-89A5-51EB969133C6}" dt="2023-02-24T14:39:29.591" v="2283" actId="478"/>
          <ac:spMkLst>
            <pc:docMk/>
            <pc:sldMk cId="776007388" sldId="367"/>
            <ac:spMk id="48" creationId="{F7D67C29-5E92-853C-DB69-9AD0D7781041}"/>
          </ac:spMkLst>
        </pc:spChg>
        <pc:spChg chg="del">
          <ac:chgData name="Ashley Spindler" userId="539cb240-283d-4247-a2b4-7401f5228bea" providerId="ADAL" clId="{A882E8B3-86B4-544D-89A5-51EB969133C6}" dt="2023-02-24T14:38:29.196" v="2277" actId="478"/>
          <ac:spMkLst>
            <pc:docMk/>
            <pc:sldMk cId="776007388" sldId="367"/>
            <ac:spMk id="49" creationId="{E90F90C4-D28D-1FF3-F3BD-DED097BF4E3D}"/>
          </ac:spMkLst>
        </pc:spChg>
        <pc:spChg chg="del">
          <ac:chgData name="Ashley Spindler" userId="539cb240-283d-4247-a2b4-7401f5228bea" providerId="ADAL" clId="{A882E8B3-86B4-544D-89A5-51EB969133C6}" dt="2023-02-24T14:38:29.196" v="2277" actId="478"/>
          <ac:spMkLst>
            <pc:docMk/>
            <pc:sldMk cId="776007388" sldId="367"/>
            <ac:spMk id="50" creationId="{9D7278EF-CFF7-47B4-EFAB-9AB08A229D31}"/>
          </ac:spMkLst>
        </pc:spChg>
        <pc:spChg chg="del">
          <ac:chgData name="Ashley Spindler" userId="539cb240-283d-4247-a2b4-7401f5228bea" providerId="ADAL" clId="{A882E8B3-86B4-544D-89A5-51EB969133C6}" dt="2023-02-24T14:38:29.196" v="2277" actId="478"/>
          <ac:spMkLst>
            <pc:docMk/>
            <pc:sldMk cId="776007388" sldId="367"/>
            <ac:spMk id="51" creationId="{E763E560-9132-D739-1E64-836FFD86B28E}"/>
          </ac:spMkLst>
        </pc:spChg>
        <pc:spChg chg="del">
          <ac:chgData name="Ashley Spindler" userId="539cb240-283d-4247-a2b4-7401f5228bea" providerId="ADAL" clId="{A882E8B3-86B4-544D-89A5-51EB969133C6}" dt="2023-02-24T14:38:29.196" v="2277" actId="478"/>
          <ac:spMkLst>
            <pc:docMk/>
            <pc:sldMk cId="776007388" sldId="367"/>
            <ac:spMk id="52" creationId="{984BA1AC-AF46-B049-1592-87E351684843}"/>
          </ac:spMkLst>
        </pc:spChg>
        <pc:spChg chg="add del mod">
          <ac:chgData name="Ashley Spindler" userId="539cb240-283d-4247-a2b4-7401f5228bea" providerId="ADAL" clId="{A882E8B3-86B4-544D-89A5-51EB969133C6}" dt="2023-02-24T14:39:29.591" v="2283" actId="478"/>
          <ac:spMkLst>
            <pc:docMk/>
            <pc:sldMk cId="776007388" sldId="367"/>
            <ac:spMk id="53" creationId="{93715775-84AB-427D-0A63-A0164BE9F12A}"/>
          </ac:spMkLst>
        </pc:spChg>
        <pc:spChg chg="add del mod">
          <ac:chgData name="Ashley Spindler" userId="539cb240-283d-4247-a2b4-7401f5228bea" providerId="ADAL" clId="{A882E8B3-86B4-544D-89A5-51EB969133C6}" dt="2023-02-24T14:39:29.591" v="2283" actId="478"/>
          <ac:spMkLst>
            <pc:docMk/>
            <pc:sldMk cId="776007388" sldId="367"/>
            <ac:spMk id="54" creationId="{F5F16E59-5A6D-85E0-A492-D660AA03D048}"/>
          </ac:spMkLst>
        </pc:spChg>
        <pc:spChg chg="add del mod">
          <ac:chgData name="Ashley Spindler" userId="539cb240-283d-4247-a2b4-7401f5228bea" providerId="ADAL" clId="{A882E8B3-86B4-544D-89A5-51EB969133C6}" dt="2023-02-24T14:39:29.591" v="2283" actId="478"/>
          <ac:spMkLst>
            <pc:docMk/>
            <pc:sldMk cId="776007388" sldId="367"/>
            <ac:spMk id="55" creationId="{BFA4B6CB-326C-BF82-9A0C-74E0D625868C}"/>
          </ac:spMkLst>
        </pc:spChg>
        <pc:spChg chg="add mod">
          <ac:chgData name="Ashley Spindler" userId="539cb240-283d-4247-a2b4-7401f5228bea" providerId="ADAL" clId="{A882E8B3-86B4-544D-89A5-51EB969133C6}" dt="2023-02-24T14:41:50.678" v="2479" actId="20577"/>
          <ac:spMkLst>
            <pc:docMk/>
            <pc:sldMk cId="776007388" sldId="367"/>
            <ac:spMk id="57" creationId="{221BCFB7-BC89-FE07-DF9B-C0C82087DCBF}"/>
          </ac:spMkLst>
        </pc:spChg>
        <pc:spChg chg="add mod">
          <ac:chgData name="Ashley Spindler" userId="539cb240-283d-4247-a2b4-7401f5228bea" providerId="ADAL" clId="{A882E8B3-86B4-544D-89A5-51EB969133C6}" dt="2023-02-24T14:42:52.984" v="2614" actId="20577"/>
          <ac:spMkLst>
            <pc:docMk/>
            <pc:sldMk cId="776007388" sldId="367"/>
            <ac:spMk id="58" creationId="{D9D94C72-6AEE-618F-FA52-6CF07FD43D7C}"/>
          </ac:spMkLst>
        </pc:spChg>
        <pc:spChg chg="add mod">
          <ac:chgData name="Ashley Spindler" userId="539cb240-283d-4247-a2b4-7401f5228bea" providerId="ADAL" clId="{A882E8B3-86B4-544D-89A5-51EB969133C6}" dt="2023-02-24T14:43:54.409" v="2688" actId="1076"/>
          <ac:spMkLst>
            <pc:docMk/>
            <pc:sldMk cId="776007388" sldId="367"/>
            <ac:spMk id="59" creationId="{652448E9-DECB-48C1-9DDD-AC502017224E}"/>
          </ac:spMkLst>
        </pc:spChg>
        <pc:spChg chg="add del mod">
          <ac:chgData name="Ashley Spindler" userId="539cb240-283d-4247-a2b4-7401f5228bea" providerId="ADAL" clId="{A882E8B3-86B4-544D-89A5-51EB969133C6}" dt="2023-02-24T14:39:08.749" v="2282" actId="478"/>
          <ac:spMkLst>
            <pc:docMk/>
            <pc:sldMk cId="776007388" sldId="367"/>
            <ac:spMk id="64" creationId="{1149ED8B-A408-6BA0-70F8-368AC60158F9}"/>
          </ac:spMkLst>
        </pc:spChg>
        <pc:spChg chg="add del mod">
          <ac:chgData name="Ashley Spindler" userId="539cb240-283d-4247-a2b4-7401f5228bea" providerId="ADAL" clId="{A882E8B3-86B4-544D-89A5-51EB969133C6}" dt="2023-02-24T14:39:08.749" v="2282" actId="478"/>
          <ac:spMkLst>
            <pc:docMk/>
            <pc:sldMk cId="776007388" sldId="367"/>
            <ac:spMk id="65" creationId="{47AFC5D4-4194-E0F0-672A-6759C84B805E}"/>
          </ac:spMkLst>
        </pc:spChg>
        <pc:spChg chg="add del mod">
          <ac:chgData name="Ashley Spindler" userId="539cb240-283d-4247-a2b4-7401f5228bea" providerId="ADAL" clId="{A882E8B3-86B4-544D-89A5-51EB969133C6}" dt="2023-02-24T14:39:08.749" v="2282" actId="478"/>
          <ac:spMkLst>
            <pc:docMk/>
            <pc:sldMk cId="776007388" sldId="367"/>
            <ac:spMk id="66" creationId="{D4ED4371-3A6E-ECD7-154D-7C81F48D2824}"/>
          </ac:spMkLst>
        </pc:spChg>
        <pc:spChg chg="add del mod">
          <ac:chgData name="Ashley Spindler" userId="539cb240-283d-4247-a2b4-7401f5228bea" providerId="ADAL" clId="{A882E8B3-86B4-544D-89A5-51EB969133C6}" dt="2023-02-24T14:39:08.749" v="2282" actId="478"/>
          <ac:spMkLst>
            <pc:docMk/>
            <pc:sldMk cId="776007388" sldId="367"/>
            <ac:spMk id="67" creationId="{C9C2F397-52E9-3B86-6B25-605AA298A6B8}"/>
          </ac:spMkLst>
        </pc:spChg>
        <pc:cxnChg chg="mod">
          <ac:chgData name="Ashley Spindler" userId="539cb240-283d-4247-a2b4-7401f5228bea" providerId="ADAL" clId="{A882E8B3-86B4-544D-89A5-51EB969133C6}" dt="2023-02-24T14:38:37.188" v="2280" actId="1076"/>
          <ac:cxnSpMkLst>
            <pc:docMk/>
            <pc:sldMk cId="776007388" sldId="367"/>
            <ac:cxnSpMk id="11" creationId="{3710A20E-0952-CFE1-846D-DA905391B11D}"/>
          </ac:cxnSpMkLst>
        </pc:cxnChg>
        <pc:cxnChg chg="del mod">
          <ac:chgData name="Ashley Spindler" userId="539cb240-283d-4247-a2b4-7401f5228bea" providerId="ADAL" clId="{A882E8B3-86B4-544D-89A5-51EB969133C6}" dt="2023-02-24T14:38:30.854" v="2278" actId="478"/>
          <ac:cxnSpMkLst>
            <pc:docMk/>
            <pc:sldMk cId="776007388" sldId="367"/>
            <ac:cxnSpMk id="13" creationId="{62150940-0E03-EFF5-5A6B-7E4ABA4946BC}"/>
          </ac:cxnSpMkLst>
        </pc:cxnChg>
        <pc:cxnChg chg="del mod">
          <ac:chgData name="Ashley Spindler" userId="539cb240-283d-4247-a2b4-7401f5228bea" providerId="ADAL" clId="{A882E8B3-86B4-544D-89A5-51EB969133C6}" dt="2023-02-24T14:39:29.591" v="2283" actId="478"/>
          <ac:cxnSpMkLst>
            <pc:docMk/>
            <pc:sldMk cId="776007388" sldId="367"/>
            <ac:cxnSpMk id="14" creationId="{ABFD4C5E-99D4-CFF9-EDA6-A289B1C8E4CE}"/>
          </ac:cxnSpMkLst>
        </pc:cxnChg>
        <pc:cxnChg chg="mod">
          <ac:chgData name="Ashley Spindler" userId="539cb240-283d-4247-a2b4-7401f5228bea" providerId="ADAL" clId="{A882E8B3-86B4-544D-89A5-51EB969133C6}" dt="2023-02-24T14:38:37.188" v="2280" actId="1076"/>
          <ac:cxnSpMkLst>
            <pc:docMk/>
            <pc:sldMk cId="776007388" sldId="367"/>
            <ac:cxnSpMk id="16" creationId="{0ADC0C34-41E7-C055-59DB-554CC90DF303}"/>
          </ac:cxnSpMkLst>
        </pc:cxnChg>
        <pc:cxnChg chg="del mod">
          <ac:chgData name="Ashley Spindler" userId="539cb240-283d-4247-a2b4-7401f5228bea" providerId="ADAL" clId="{A882E8B3-86B4-544D-89A5-51EB969133C6}" dt="2023-02-24T14:39:29.591" v="2283" actId="478"/>
          <ac:cxnSpMkLst>
            <pc:docMk/>
            <pc:sldMk cId="776007388" sldId="367"/>
            <ac:cxnSpMk id="18" creationId="{4B364839-EEA5-7B39-EF30-22AF4F1BEE57}"/>
          </ac:cxnSpMkLst>
        </pc:cxnChg>
        <pc:cxnChg chg="mod">
          <ac:chgData name="Ashley Spindler" userId="539cb240-283d-4247-a2b4-7401f5228bea" providerId="ADAL" clId="{A882E8B3-86B4-544D-89A5-51EB969133C6}" dt="2023-02-24T14:38:37.188" v="2280" actId="1076"/>
          <ac:cxnSpMkLst>
            <pc:docMk/>
            <pc:sldMk cId="776007388" sldId="367"/>
            <ac:cxnSpMk id="22" creationId="{6A65A3B2-B85F-EE98-0152-863373D393F8}"/>
          </ac:cxnSpMkLst>
        </pc:cxnChg>
        <pc:cxnChg chg="del mod">
          <ac:chgData name="Ashley Spindler" userId="539cb240-283d-4247-a2b4-7401f5228bea" providerId="ADAL" clId="{A882E8B3-86B4-544D-89A5-51EB969133C6}" dt="2023-02-24T14:39:29.591" v="2283" actId="478"/>
          <ac:cxnSpMkLst>
            <pc:docMk/>
            <pc:sldMk cId="776007388" sldId="367"/>
            <ac:cxnSpMk id="24" creationId="{D730714F-3EF4-23CA-A29A-1622C35173B1}"/>
          </ac:cxnSpMkLst>
        </pc:cxnChg>
        <pc:cxnChg chg="mod">
          <ac:chgData name="Ashley Spindler" userId="539cb240-283d-4247-a2b4-7401f5228bea" providerId="ADAL" clId="{A882E8B3-86B4-544D-89A5-51EB969133C6}" dt="2023-02-24T14:38:37.188" v="2280" actId="1076"/>
          <ac:cxnSpMkLst>
            <pc:docMk/>
            <pc:sldMk cId="776007388" sldId="367"/>
            <ac:cxnSpMk id="25" creationId="{2BFB15BA-61CA-5439-F7D6-336DFA2AC7AA}"/>
          </ac:cxnSpMkLst>
        </pc:cxnChg>
        <pc:cxnChg chg="add mod">
          <ac:chgData name="Ashley Spindler" userId="539cb240-283d-4247-a2b4-7401f5228bea" providerId="ADAL" clId="{A882E8B3-86B4-544D-89A5-51EB969133C6}" dt="2023-02-24T14:40:02.060" v="2288" actId="208"/>
          <ac:cxnSpMkLst>
            <pc:docMk/>
            <pc:sldMk cId="776007388" sldId="367"/>
            <ac:cxnSpMk id="27" creationId="{0350B476-0560-B741-CC1F-5596962D6D30}"/>
          </ac:cxnSpMkLst>
        </pc:cxnChg>
        <pc:cxnChg chg="del mod">
          <ac:chgData name="Ashley Spindler" userId="539cb240-283d-4247-a2b4-7401f5228bea" providerId="ADAL" clId="{A882E8B3-86B4-544D-89A5-51EB969133C6}" dt="2023-02-24T14:38:30.854" v="2278" actId="478"/>
          <ac:cxnSpMkLst>
            <pc:docMk/>
            <pc:sldMk cId="776007388" sldId="367"/>
            <ac:cxnSpMk id="28" creationId="{665292D1-C53D-5A88-3D9B-1FC270068AF2}"/>
          </ac:cxnSpMkLst>
        </pc:cxnChg>
        <pc:cxnChg chg="mod">
          <ac:chgData name="Ashley Spindler" userId="539cb240-283d-4247-a2b4-7401f5228bea" providerId="ADAL" clId="{A882E8B3-86B4-544D-89A5-51EB969133C6}" dt="2023-02-24T14:38:37.188" v="2280" actId="1076"/>
          <ac:cxnSpMkLst>
            <pc:docMk/>
            <pc:sldMk cId="776007388" sldId="367"/>
            <ac:cxnSpMk id="29" creationId="{14947EDA-C4D4-CA78-9181-3D1348928A17}"/>
          </ac:cxnSpMkLst>
        </pc:cxnChg>
        <pc:cxnChg chg="add mod">
          <ac:chgData name="Ashley Spindler" userId="539cb240-283d-4247-a2b4-7401f5228bea" providerId="ADAL" clId="{A882E8B3-86B4-544D-89A5-51EB969133C6}" dt="2023-02-24T14:40:02.060" v="2288" actId="208"/>
          <ac:cxnSpMkLst>
            <pc:docMk/>
            <pc:sldMk cId="776007388" sldId="367"/>
            <ac:cxnSpMk id="30" creationId="{74561EAA-9DAF-3CB4-3684-6F56604E9DD7}"/>
          </ac:cxnSpMkLst>
        </pc:cxnChg>
        <pc:cxnChg chg="del">
          <ac:chgData name="Ashley Spindler" userId="539cb240-283d-4247-a2b4-7401f5228bea" providerId="ADAL" clId="{A882E8B3-86B4-544D-89A5-51EB969133C6}" dt="2023-02-24T14:38:30.854" v="2278" actId="478"/>
          <ac:cxnSpMkLst>
            <pc:docMk/>
            <pc:sldMk cId="776007388" sldId="367"/>
            <ac:cxnSpMk id="32" creationId="{8E76A88E-41E9-738C-EA62-535EBBBA9B98}"/>
          </ac:cxnSpMkLst>
        </pc:cxnChg>
        <pc:cxnChg chg="mod">
          <ac:chgData name="Ashley Spindler" userId="539cb240-283d-4247-a2b4-7401f5228bea" providerId="ADAL" clId="{A882E8B3-86B4-544D-89A5-51EB969133C6}" dt="2023-02-24T14:38:37.188" v="2280" actId="1076"/>
          <ac:cxnSpMkLst>
            <pc:docMk/>
            <pc:sldMk cId="776007388" sldId="367"/>
            <ac:cxnSpMk id="33" creationId="{BB8C7CF2-3B4E-A9FA-211A-AD7A6ABDFABA}"/>
          </ac:cxnSpMkLst>
        </pc:cxnChg>
        <pc:cxnChg chg="del">
          <ac:chgData name="Ashley Spindler" userId="539cb240-283d-4247-a2b4-7401f5228bea" providerId="ADAL" clId="{A882E8B3-86B4-544D-89A5-51EB969133C6}" dt="2023-02-24T14:38:30.854" v="2278" actId="478"/>
          <ac:cxnSpMkLst>
            <pc:docMk/>
            <pc:sldMk cId="776007388" sldId="367"/>
            <ac:cxnSpMk id="34" creationId="{241879EC-03B7-6EC3-D80C-AEDBD556EE6B}"/>
          </ac:cxnSpMkLst>
        </pc:cxnChg>
        <pc:cxnChg chg="del">
          <ac:chgData name="Ashley Spindler" userId="539cb240-283d-4247-a2b4-7401f5228bea" providerId="ADAL" clId="{A882E8B3-86B4-544D-89A5-51EB969133C6}" dt="2023-02-24T14:38:30.854" v="2278" actId="478"/>
          <ac:cxnSpMkLst>
            <pc:docMk/>
            <pc:sldMk cId="776007388" sldId="367"/>
            <ac:cxnSpMk id="37" creationId="{ABE595F3-E53E-122B-30EC-7A01C1E25606}"/>
          </ac:cxnSpMkLst>
        </pc:cxnChg>
        <pc:cxnChg chg="mod">
          <ac:chgData name="Ashley Spindler" userId="539cb240-283d-4247-a2b4-7401f5228bea" providerId="ADAL" clId="{A882E8B3-86B4-544D-89A5-51EB969133C6}" dt="2023-02-24T14:38:37.188" v="2280" actId="1076"/>
          <ac:cxnSpMkLst>
            <pc:docMk/>
            <pc:sldMk cId="776007388" sldId="367"/>
            <ac:cxnSpMk id="39" creationId="{A22DE2A2-53E4-7933-824C-A441BC07BA36}"/>
          </ac:cxnSpMkLst>
        </pc:cxnChg>
        <pc:cxnChg chg="del mod">
          <ac:chgData name="Ashley Spindler" userId="539cb240-283d-4247-a2b4-7401f5228bea" providerId="ADAL" clId="{A882E8B3-86B4-544D-89A5-51EB969133C6}" dt="2023-02-24T14:39:29.591" v="2283" actId="478"/>
          <ac:cxnSpMkLst>
            <pc:docMk/>
            <pc:sldMk cId="776007388" sldId="367"/>
            <ac:cxnSpMk id="41" creationId="{529AA19E-3A00-9F74-AA13-88DF8FFE49EB}"/>
          </ac:cxnSpMkLst>
        </pc:cxnChg>
        <pc:cxnChg chg="del">
          <ac:chgData name="Ashley Spindler" userId="539cb240-283d-4247-a2b4-7401f5228bea" providerId="ADAL" clId="{A882E8B3-86B4-544D-89A5-51EB969133C6}" dt="2023-02-24T14:38:30.854" v="2278" actId="478"/>
          <ac:cxnSpMkLst>
            <pc:docMk/>
            <pc:sldMk cId="776007388" sldId="367"/>
            <ac:cxnSpMk id="44" creationId="{656B2A8E-7FF3-1D98-D78B-A15280C15797}"/>
          </ac:cxnSpMkLst>
        </pc:cxnChg>
        <pc:cxnChg chg="del">
          <ac:chgData name="Ashley Spindler" userId="539cb240-283d-4247-a2b4-7401f5228bea" providerId="ADAL" clId="{A882E8B3-86B4-544D-89A5-51EB969133C6}" dt="2023-02-24T14:38:30.854" v="2278" actId="478"/>
          <ac:cxnSpMkLst>
            <pc:docMk/>
            <pc:sldMk cId="776007388" sldId="367"/>
            <ac:cxnSpMk id="45" creationId="{42CD9E8D-73B0-AB20-A179-EF44C1E8ACFE}"/>
          </ac:cxnSpMkLst>
        </pc:cxnChg>
        <pc:cxnChg chg="add mod">
          <ac:chgData name="Ashley Spindler" userId="539cb240-283d-4247-a2b4-7401f5228bea" providerId="ADAL" clId="{A882E8B3-86B4-544D-89A5-51EB969133C6}" dt="2023-02-24T14:40:02.060" v="2288" actId="208"/>
          <ac:cxnSpMkLst>
            <pc:docMk/>
            <pc:sldMk cId="776007388" sldId="367"/>
            <ac:cxnSpMk id="56" creationId="{E7B58995-28E5-34B9-15DF-5AB49A1DBEE2}"/>
          </ac:cxnSpMkLst>
        </pc:cxnChg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4016437448" sldId="398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740918045" sldId="399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3202381329" sldId="400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3745925352" sldId="401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2028995571" sldId="402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618566444" sldId="403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207169287" sldId="404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2999268708" sldId="405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2874325865" sldId="406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2844498992" sldId="407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3520476767" sldId="408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1323888981" sldId="409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401412522" sldId="410"/>
        </pc:sldMkLst>
      </pc:sldChg>
      <pc:sldChg chg="del">
        <pc:chgData name="Ashley Spindler" userId="539cb240-283d-4247-a2b4-7401f5228bea" providerId="ADAL" clId="{A882E8B3-86B4-544D-89A5-51EB969133C6}" dt="2023-02-24T11:47:32.704" v="0" actId="2696"/>
        <pc:sldMkLst>
          <pc:docMk/>
          <pc:sldMk cId="2411218149" sldId="4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D42C4-467C-974F-87D4-A5259C7C6EB1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25FE5-D31B-6446-8C55-7CF6C8AAE1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21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C2DCED2-4781-E641-ABEC-FB1F17433F55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00E-5289-6D4D-83F5-407D51704669}" type="datetime1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88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69B3-E302-3F4A-96DE-0D91F3E97699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090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BC26-3A63-0643-9C2C-0A3F1142AD61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468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913F-065A-E64F-B2F2-300D8E0AE3F3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54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CFC2-755F-5440-86EF-FBEC8D3C5131}" type="datetime1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658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3EB4-6B6D-C840-92C1-D01618849D2A}" type="datetime1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470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F3AA366-8D98-B740-A822-5C8A162AC7CD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77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573C4D1-3725-3B41-9409-AD672EFE396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02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anchor="ctr" anchorCtr="0"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02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BEC0-BD50-CD45-AD18-590269F99065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06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437E-0A75-DE40-8583-6CDFB56B58FF}" type="datetime1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18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642AC-439F-FD4C-8DCD-E8B7BB9F95FB}" type="datetime1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64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68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13E8B-3F8D-F141-AC41-CC6DD1DDF737}" type="datetime1">
              <a:rPr lang="en-GB" smtClean="0"/>
              <a:t>24/02/2023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19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AC1A-FE54-F14E-82C7-CE0102F66707}" type="datetime1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1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33CF-B864-1B41-9E66-6E4B4BB38FC3}" type="datetime1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07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9E05464-07D1-0A41-A3AA-2E48299EB09A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3D61984-ECA7-DA43-9C32-BF5CAAD71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30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5.png"/><Relationship Id="rId3" Type="http://schemas.openxmlformats.org/officeDocument/2006/relationships/image" Target="../media/image20.png"/><Relationship Id="rId21" Type="http://schemas.openxmlformats.org/officeDocument/2006/relationships/image" Target="../media/image48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" Type="http://schemas.openxmlformats.org/officeDocument/2006/relationships/image" Target="../media/image19.png"/><Relationship Id="rId16" Type="http://schemas.openxmlformats.org/officeDocument/2006/relationships/image" Target="../media/image51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0.png"/><Relationship Id="rId10" Type="http://schemas.openxmlformats.org/officeDocument/2006/relationships/image" Target="../media/image41.png"/><Relationship Id="rId19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51.png"/><Relationship Id="rId3" Type="http://schemas.openxmlformats.org/officeDocument/2006/relationships/image" Target="../media/image20.png"/><Relationship Id="rId21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50.png"/><Relationship Id="rId2" Type="http://schemas.openxmlformats.org/officeDocument/2006/relationships/image" Target="../media/image19.png"/><Relationship Id="rId16" Type="http://schemas.openxmlformats.org/officeDocument/2006/relationships/image" Target="../media/image49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54.png"/><Relationship Id="rId23" Type="http://schemas.openxmlformats.org/officeDocument/2006/relationships/image" Target="../media/image48.png"/><Relationship Id="rId10" Type="http://schemas.openxmlformats.org/officeDocument/2006/relationships/image" Target="../media/image53.png"/><Relationship Id="rId19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2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51.png"/><Relationship Id="rId3" Type="http://schemas.openxmlformats.org/officeDocument/2006/relationships/image" Target="../media/image20.png"/><Relationship Id="rId21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50.png"/><Relationship Id="rId2" Type="http://schemas.openxmlformats.org/officeDocument/2006/relationships/image" Target="../media/image19.png"/><Relationship Id="rId16" Type="http://schemas.openxmlformats.org/officeDocument/2006/relationships/image" Target="../media/image49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54.png"/><Relationship Id="rId23" Type="http://schemas.openxmlformats.org/officeDocument/2006/relationships/image" Target="../media/image48.png"/><Relationship Id="rId10" Type="http://schemas.openxmlformats.org/officeDocument/2006/relationships/image" Target="../media/image53.png"/><Relationship Id="rId19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2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51.png"/><Relationship Id="rId26" Type="http://schemas.openxmlformats.org/officeDocument/2006/relationships/image" Target="../media/image57.png"/><Relationship Id="rId3" Type="http://schemas.openxmlformats.org/officeDocument/2006/relationships/image" Target="../media/image20.png"/><Relationship Id="rId21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50.png"/><Relationship Id="rId25" Type="http://schemas.openxmlformats.org/officeDocument/2006/relationships/image" Target="../media/image56.png"/><Relationship Id="rId2" Type="http://schemas.openxmlformats.org/officeDocument/2006/relationships/image" Target="../media/image19.png"/><Relationship Id="rId16" Type="http://schemas.openxmlformats.org/officeDocument/2006/relationships/image" Target="../media/image49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54.png"/><Relationship Id="rId23" Type="http://schemas.openxmlformats.org/officeDocument/2006/relationships/image" Target="../media/image48.png"/><Relationship Id="rId28" Type="http://schemas.openxmlformats.org/officeDocument/2006/relationships/image" Target="../media/image59.png"/><Relationship Id="rId10" Type="http://schemas.openxmlformats.org/officeDocument/2006/relationships/image" Target="../media/image53.png"/><Relationship Id="rId19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22" Type="http://schemas.openxmlformats.org/officeDocument/2006/relationships/image" Target="../media/image47.png"/><Relationship Id="rId27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A369-373C-F742-8F21-7CB623693C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Applied Data Science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37E4D-F660-2C4C-BAD8-0312F07FC2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Ashley </a:t>
            </a:r>
            <a:r>
              <a:rPr lang="en-GB" dirty="0" err="1"/>
              <a:t>SpindLer</a:t>
            </a:r>
            <a:endParaRPr lang="en-GB" dirty="0"/>
          </a:p>
          <a:p>
            <a:r>
              <a:rPr lang="en-GB" dirty="0"/>
              <a:t>Semester A, 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D015-1D44-02EE-BD04-BEDF79ED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33F7-AC35-A048-AF20-EB1CA92573EB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7B2F5-5F92-2BAC-B48B-5A00301D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67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C69D-CCF5-2E6D-1339-622CA55D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is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16A56-4598-DB8C-8F0E-CF66D404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7PAM2001 – Applied Data Science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4A748-2E0A-9E04-E752-13BAEE73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8B2D7-9AA6-C75B-3B6E-5738616B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40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C69D-CCF5-2E6D-1339-622CA55D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is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16A56-4598-DB8C-8F0E-CF66D404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Characters: 7, P, A, M, 2, 0, 0, 1</a:t>
            </a:r>
          </a:p>
          <a:p>
            <a:endParaRPr lang="en-GB" dirty="0"/>
          </a:p>
          <a:p>
            <a:r>
              <a:rPr lang="en-GB" dirty="0"/>
              <a:t>Words: Applied, Data, Science, 2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4A748-2E0A-9E04-E752-13BAEE73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8B2D7-9AA6-C75B-3B6E-5738616B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44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9EB5-DBCA-4252-9EFC-3B63BF94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data is everywhere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A3BF3-D96A-B3E7-953E-CC6511D0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CDEFF-DA35-D111-396E-02AC2F71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12</a:t>
            </a:fld>
            <a:endParaRPr lang="en-GB"/>
          </a:p>
        </p:txBody>
      </p:sp>
      <p:pic>
        <p:nvPicPr>
          <p:cNvPr id="3074" name="Picture 2" descr="Professional Video Camera · Free Stock Photo">
            <a:extLst>
              <a:ext uri="{FF2B5EF4-FFF2-40B4-BE49-F238E27FC236}">
                <a16:creationId xmlns:a16="http://schemas.microsoft.com/office/drawing/2014/main" id="{62E783F6-3C47-ADBA-0839-B9BA62E3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011362"/>
            <a:ext cx="4252912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37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9EB5-DBCA-4252-9EFC-3B63BF94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data is everywhere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A3BF3-D96A-B3E7-953E-CC6511D0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CDEFF-DA35-D111-396E-02AC2F71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13</a:t>
            </a:fld>
            <a:endParaRPr lang="en-GB"/>
          </a:p>
        </p:txBody>
      </p:sp>
      <p:pic>
        <p:nvPicPr>
          <p:cNvPr id="3074" name="Picture 2" descr="Professional Video Camera · Free Stock Photo">
            <a:extLst>
              <a:ext uri="{FF2B5EF4-FFF2-40B4-BE49-F238E27FC236}">
                <a16:creationId xmlns:a16="http://schemas.microsoft.com/office/drawing/2014/main" id="{62E783F6-3C47-ADBA-0839-B9BA62E3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011362"/>
            <a:ext cx="4252912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cg #ekg #electrocardiogram #medical #medicine #cardiolog… | Flickr">
            <a:extLst>
              <a:ext uri="{FF2B5EF4-FFF2-40B4-BE49-F238E27FC236}">
                <a16:creationId xmlns:a16="http://schemas.microsoft.com/office/drawing/2014/main" id="{C84AB0A0-A8F1-21D2-5F91-49D36CDC1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4" y="1854199"/>
            <a:ext cx="3275014" cy="32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669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9EB5-DBCA-4252-9EFC-3B63BF94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data is everywhere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A3BF3-D96A-B3E7-953E-CC6511D0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CDEFF-DA35-D111-396E-02AC2F71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14</a:t>
            </a:fld>
            <a:endParaRPr lang="en-GB"/>
          </a:p>
        </p:txBody>
      </p:sp>
      <p:pic>
        <p:nvPicPr>
          <p:cNvPr id="3074" name="Picture 2" descr="Professional Video Camera · Free Stock Photo">
            <a:extLst>
              <a:ext uri="{FF2B5EF4-FFF2-40B4-BE49-F238E27FC236}">
                <a16:creationId xmlns:a16="http://schemas.microsoft.com/office/drawing/2014/main" id="{62E783F6-3C47-ADBA-0839-B9BA62E3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011362"/>
            <a:ext cx="4252912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cg #ekg #electrocardiogram #medical #medicine #cardiolog… | Flickr">
            <a:extLst>
              <a:ext uri="{FF2B5EF4-FFF2-40B4-BE49-F238E27FC236}">
                <a16:creationId xmlns:a16="http://schemas.microsoft.com/office/drawing/2014/main" id="{C84AB0A0-A8F1-21D2-5F91-49D36CDC1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4" y="1854199"/>
            <a:ext cx="3275014" cy="32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s a recession inevitable? | Penn Today">
            <a:extLst>
              <a:ext uri="{FF2B5EF4-FFF2-40B4-BE49-F238E27FC236}">
                <a16:creationId xmlns:a16="http://schemas.microsoft.com/office/drawing/2014/main" id="{56FABD32-6449-D168-7409-2BA24407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032811"/>
            <a:ext cx="3995739" cy="26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939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9EB5-DBCA-4252-9EFC-3B63BF94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data is everywhere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A3BF3-D96A-B3E7-953E-CC6511D0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CDEFF-DA35-D111-396E-02AC2F71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15</a:t>
            </a:fld>
            <a:endParaRPr lang="en-GB"/>
          </a:p>
        </p:txBody>
      </p:sp>
      <p:pic>
        <p:nvPicPr>
          <p:cNvPr id="3074" name="Picture 2" descr="Professional Video Camera · Free Stock Photo">
            <a:extLst>
              <a:ext uri="{FF2B5EF4-FFF2-40B4-BE49-F238E27FC236}">
                <a16:creationId xmlns:a16="http://schemas.microsoft.com/office/drawing/2014/main" id="{62E783F6-3C47-ADBA-0839-B9BA62E3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011362"/>
            <a:ext cx="4252912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cg #ekg #electrocardiogram #medical #medicine #cardiolog… | Flickr">
            <a:extLst>
              <a:ext uri="{FF2B5EF4-FFF2-40B4-BE49-F238E27FC236}">
                <a16:creationId xmlns:a16="http://schemas.microsoft.com/office/drawing/2014/main" id="{C84AB0A0-A8F1-21D2-5F91-49D36CDC1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4" y="1854199"/>
            <a:ext cx="3275014" cy="32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s a recession inevitable? | Penn Today">
            <a:extLst>
              <a:ext uri="{FF2B5EF4-FFF2-40B4-BE49-F238E27FC236}">
                <a16:creationId xmlns:a16="http://schemas.microsoft.com/office/drawing/2014/main" id="{56FABD32-6449-D168-7409-2BA24407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032811"/>
            <a:ext cx="3995739" cy="26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2C408EA-F2F4-BCAC-675E-A020C8A66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60" y="4458263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74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9EB5-DBCA-4252-9EFC-3B63BF94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data is everywhere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A3BF3-D96A-B3E7-953E-CC6511D0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CDEFF-DA35-D111-396E-02AC2F71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16</a:t>
            </a:fld>
            <a:endParaRPr lang="en-GB"/>
          </a:p>
        </p:txBody>
      </p:sp>
      <p:pic>
        <p:nvPicPr>
          <p:cNvPr id="3074" name="Picture 2" descr="Professional Video Camera · Free Stock Photo">
            <a:extLst>
              <a:ext uri="{FF2B5EF4-FFF2-40B4-BE49-F238E27FC236}">
                <a16:creationId xmlns:a16="http://schemas.microsoft.com/office/drawing/2014/main" id="{62E783F6-3C47-ADBA-0839-B9BA62E3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011362"/>
            <a:ext cx="4252912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cg #ekg #electrocardiogram #medical #medicine #cardiolog… | Flickr">
            <a:extLst>
              <a:ext uri="{FF2B5EF4-FFF2-40B4-BE49-F238E27FC236}">
                <a16:creationId xmlns:a16="http://schemas.microsoft.com/office/drawing/2014/main" id="{C84AB0A0-A8F1-21D2-5F91-49D36CDC1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4" y="1854199"/>
            <a:ext cx="3275014" cy="32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s a recession inevitable? | Penn Today">
            <a:extLst>
              <a:ext uri="{FF2B5EF4-FFF2-40B4-BE49-F238E27FC236}">
                <a16:creationId xmlns:a16="http://schemas.microsoft.com/office/drawing/2014/main" id="{56FABD32-6449-D168-7409-2BA24407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032811"/>
            <a:ext cx="3995739" cy="26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2C408EA-F2F4-BCAC-675E-A020C8A66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60" y="4458263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Output from a DNA sequencer | The output from an automated A… | Flickr">
            <a:extLst>
              <a:ext uri="{FF2B5EF4-FFF2-40B4-BE49-F238E27FC236}">
                <a16:creationId xmlns:a16="http://schemas.microsoft.com/office/drawing/2014/main" id="{25B093D7-4930-B2E9-0CA2-5B1CC162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92" y="2011362"/>
            <a:ext cx="3876675" cy="269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0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E088-FB6D-3C65-F1EE-75047685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Sequence Modelling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C98423-33B7-16EB-492A-0C0F695C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B41E6-703D-8E5A-FAA9-EB08F154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BA844-B6B5-E8BC-5443-9A86B059AFF8}"/>
              </a:ext>
            </a:extLst>
          </p:cNvPr>
          <p:cNvSpPr txBox="1"/>
          <p:nvPr/>
        </p:nvSpPr>
        <p:spPr>
          <a:xfrm>
            <a:off x="442912" y="2600325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Network:</a:t>
            </a:r>
          </a:p>
        </p:txBody>
      </p:sp>
      <p:pic>
        <p:nvPicPr>
          <p:cNvPr id="6" name="Picture 2" descr="Neural network - Wikipedia">
            <a:extLst>
              <a:ext uri="{FF2B5EF4-FFF2-40B4-BE49-F238E27FC236}">
                <a16:creationId xmlns:a16="http://schemas.microsoft.com/office/drawing/2014/main" id="{1DF739FE-4E47-5D55-7D65-6CA55DEB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0" y="2992939"/>
            <a:ext cx="2168544" cy="28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B809B-E7E0-E9FA-10C9-F883BCA76A3F}"/>
              </a:ext>
            </a:extLst>
          </p:cNvPr>
          <p:cNvSpPr txBox="1"/>
          <p:nvPr/>
        </p:nvSpPr>
        <p:spPr>
          <a:xfrm>
            <a:off x="471488" y="5929313"/>
            <a:ext cx="287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Binary Classification</a:t>
            </a:r>
          </a:p>
          <a:p>
            <a:r>
              <a:rPr lang="en-GB" dirty="0"/>
              <a:t>Is this a Cat or a Dog?</a:t>
            </a:r>
          </a:p>
        </p:txBody>
      </p:sp>
    </p:spTree>
    <p:extLst>
      <p:ext uri="{BB962C8B-B14F-4D97-AF65-F5344CB8AC3E}">
        <p14:creationId xmlns:p14="http://schemas.microsoft.com/office/powerpoint/2010/main" val="393993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E088-FB6D-3C65-F1EE-75047685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Sequence Modelling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C98423-33B7-16EB-492A-0C0F695C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B41E6-703D-8E5A-FAA9-EB08F154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BA844-B6B5-E8BC-5443-9A86B059AFF8}"/>
              </a:ext>
            </a:extLst>
          </p:cNvPr>
          <p:cNvSpPr txBox="1"/>
          <p:nvPr/>
        </p:nvSpPr>
        <p:spPr>
          <a:xfrm>
            <a:off x="442912" y="2600325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Network:</a:t>
            </a:r>
          </a:p>
        </p:txBody>
      </p:sp>
      <p:pic>
        <p:nvPicPr>
          <p:cNvPr id="6" name="Picture 2" descr="Neural network - Wikipedia">
            <a:extLst>
              <a:ext uri="{FF2B5EF4-FFF2-40B4-BE49-F238E27FC236}">
                <a16:creationId xmlns:a16="http://schemas.microsoft.com/office/drawing/2014/main" id="{1DF739FE-4E47-5D55-7D65-6CA55DEB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0" y="2992939"/>
            <a:ext cx="2168544" cy="28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B809B-E7E0-E9FA-10C9-F883BCA76A3F}"/>
              </a:ext>
            </a:extLst>
          </p:cNvPr>
          <p:cNvSpPr txBox="1"/>
          <p:nvPr/>
        </p:nvSpPr>
        <p:spPr>
          <a:xfrm>
            <a:off x="471488" y="5929313"/>
            <a:ext cx="287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Binary Classification</a:t>
            </a:r>
          </a:p>
          <a:p>
            <a:r>
              <a:rPr lang="en-GB" dirty="0"/>
              <a:t>Is this a Cat or a Dog?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8618E8-4F4D-1DD4-6551-764E9B277D7A}"/>
              </a:ext>
            </a:extLst>
          </p:cNvPr>
          <p:cNvSpPr/>
          <p:nvPr/>
        </p:nvSpPr>
        <p:spPr>
          <a:xfrm>
            <a:off x="3991449" y="5316403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A0B8A-0A43-D6E0-5C27-0E99153EBB55}"/>
              </a:ext>
            </a:extLst>
          </p:cNvPr>
          <p:cNvSpPr/>
          <p:nvPr/>
        </p:nvSpPr>
        <p:spPr>
          <a:xfrm>
            <a:off x="4807982" y="5316402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0E2319-FB52-870C-3664-9F0FE9313595}"/>
              </a:ext>
            </a:extLst>
          </p:cNvPr>
          <p:cNvSpPr/>
          <p:nvPr/>
        </p:nvSpPr>
        <p:spPr>
          <a:xfrm>
            <a:off x="5624515" y="5316402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E8720-E561-CF4B-72D9-8EFBCFB3BD12}"/>
              </a:ext>
            </a:extLst>
          </p:cNvPr>
          <p:cNvSpPr/>
          <p:nvPr/>
        </p:nvSpPr>
        <p:spPr>
          <a:xfrm>
            <a:off x="3991449" y="3875733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033EC3-4F8E-69BC-13C6-8C05E35674F1}"/>
              </a:ext>
            </a:extLst>
          </p:cNvPr>
          <p:cNvSpPr/>
          <p:nvPr/>
        </p:nvSpPr>
        <p:spPr>
          <a:xfrm>
            <a:off x="4807981" y="3875732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6864F62-EAF3-C713-3FB0-63852D910169}"/>
              </a:ext>
            </a:extLst>
          </p:cNvPr>
          <p:cNvSpPr/>
          <p:nvPr/>
        </p:nvSpPr>
        <p:spPr>
          <a:xfrm>
            <a:off x="5624513" y="3875732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9FB140-EDF3-5673-C5F0-F46E63191E5A}"/>
              </a:ext>
            </a:extLst>
          </p:cNvPr>
          <p:cNvSpPr/>
          <p:nvPr/>
        </p:nvSpPr>
        <p:spPr>
          <a:xfrm>
            <a:off x="5624512" y="2969657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0B376C-3E5F-AE57-7B08-1970800BE27E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flipV="1">
            <a:off x="4227193" y="4761558"/>
            <a:ext cx="0" cy="554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56F528-37EE-0B77-8A26-1CEE7011A43B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flipH="1" flipV="1">
            <a:off x="5043725" y="4761557"/>
            <a:ext cx="1" cy="554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A13FBF-85F0-1E59-F28D-46811FB48226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flipH="1" flipV="1">
            <a:off x="5860257" y="4761557"/>
            <a:ext cx="2" cy="554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E1503C-EF40-B41B-B0C7-FA9830F10DF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462936" y="4318645"/>
            <a:ext cx="34504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A85DA1-D747-CACB-E239-89DBC0E527F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279468" y="4318645"/>
            <a:ext cx="3450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294408-BB4E-DD52-C678-ABB4FCE7F6CA}"/>
              </a:ext>
            </a:extLst>
          </p:cNvPr>
          <p:cNvCxnSpPr>
            <a:stCxn id="13" idx="0"/>
            <a:endCxn id="14" idx="4"/>
          </p:cNvCxnSpPr>
          <p:nvPr/>
        </p:nvCxnSpPr>
        <p:spPr>
          <a:xfrm flipH="1" flipV="1">
            <a:off x="5860256" y="3441144"/>
            <a:ext cx="1" cy="4345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4CD6D2-FABD-1C0B-A230-39EA1A4BDE24}"/>
              </a:ext>
            </a:extLst>
          </p:cNvPr>
          <p:cNvSpPr txBox="1"/>
          <p:nvPr/>
        </p:nvSpPr>
        <p:spPr>
          <a:xfrm>
            <a:off x="3676203" y="2493722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classification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BE3E0-1525-CE4F-DACE-021D7ECF1497}"/>
              </a:ext>
            </a:extLst>
          </p:cNvPr>
          <p:cNvSpPr txBox="1"/>
          <p:nvPr/>
        </p:nvSpPr>
        <p:spPr>
          <a:xfrm>
            <a:off x="3645745" y="5929313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609136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E088-FB6D-3C65-F1EE-75047685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Sequence Modelling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C98423-33B7-16EB-492A-0C0F695C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B41E6-703D-8E5A-FAA9-EB08F154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19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BA844-B6B5-E8BC-5443-9A86B059AFF8}"/>
              </a:ext>
            </a:extLst>
          </p:cNvPr>
          <p:cNvSpPr txBox="1"/>
          <p:nvPr/>
        </p:nvSpPr>
        <p:spPr>
          <a:xfrm>
            <a:off x="442912" y="2600325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Network:</a:t>
            </a:r>
          </a:p>
        </p:txBody>
      </p:sp>
      <p:pic>
        <p:nvPicPr>
          <p:cNvPr id="6" name="Picture 2" descr="Neural network - Wikipedia">
            <a:extLst>
              <a:ext uri="{FF2B5EF4-FFF2-40B4-BE49-F238E27FC236}">
                <a16:creationId xmlns:a16="http://schemas.microsoft.com/office/drawing/2014/main" id="{1DF739FE-4E47-5D55-7D65-6CA55DEB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0" y="2992939"/>
            <a:ext cx="2168544" cy="28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B809B-E7E0-E9FA-10C9-F883BCA76A3F}"/>
              </a:ext>
            </a:extLst>
          </p:cNvPr>
          <p:cNvSpPr txBox="1"/>
          <p:nvPr/>
        </p:nvSpPr>
        <p:spPr>
          <a:xfrm>
            <a:off x="471488" y="5929313"/>
            <a:ext cx="287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Binary Classification</a:t>
            </a:r>
          </a:p>
          <a:p>
            <a:r>
              <a:rPr lang="en-GB" dirty="0"/>
              <a:t>Is this a Cat or a Dog?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8618E8-4F4D-1DD4-6551-764E9B277D7A}"/>
              </a:ext>
            </a:extLst>
          </p:cNvPr>
          <p:cNvSpPr/>
          <p:nvPr/>
        </p:nvSpPr>
        <p:spPr>
          <a:xfrm>
            <a:off x="3752779" y="5425404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A0B8A-0A43-D6E0-5C27-0E99153EBB55}"/>
              </a:ext>
            </a:extLst>
          </p:cNvPr>
          <p:cNvSpPr/>
          <p:nvPr/>
        </p:nvSpPr>
        <p:spPr>
          <a:xfrm>
            <a:off x="4569312" y="5425403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0E2319-FB52-870C-3664-9F0FE9313595}"/>
              </a:ext>
            </a:extLst>
          </p:cNvPr>
          <p:cNvSpPr/>
          <p:nvPr/>
        </p:nvSpPr>
        <p:spPr>
          <a:xfrm>
            <a:off x="5385845" y="5425403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E8720-E561-CF4B-72D9-8EFBCFB3BD12}"/>
              </a:ext>
            </a:extLst>
          </p:cNvPr>
          <p:cNvSpPr/>
          <p:nvPr/>
        </p:nvSpPr>
        <p:spPr>
          <a:xfrm>
            <a:off x="3752779" y="3984734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033EC3-4F8E-69BC-13C6-8C05E35674F1}"/>
              </a:ext>
            </a:extLst>
          </p:cNvPr>
          <p:cNvSpPr/>
          <p:nvPr/>
        </p:nvSpPr>
        <p:spPr>
          <a:xfrm>
            <a:off x="4569311" y="3984733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6864F62-EAF3-C713-3FB0-63852D910169}"/>
              </a:ext>
            </a:extLst>
          </p:cNvPr>
          <p:cNvSpPr/>
          <p:nvPr/>
        </p:nvSpPr>
        <p:spPr>
          <a:xfrm>
            <a:off x="5385843" y="3984733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9FB140-EDF3-5673-C5F0-F46E63191E5A}"/>
              </a:ext>
            </a:extLst>
          </p:cNvPr>
          <p:cNvSpPr/>
          <p:nvPr/>
        </p:nvSpPr>
        <p:spPr>
          <a:xfrm>
            <a:off x="5385842" y="3078658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0B376C-3E5F-AE57-7B08-1970800BE27E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flipV="1">
            <a:off x="3988523" y="4870559"/>
            <a:ext cx="0" cy="554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56F528-37EE-0B77-8A26-1CEE7011A43B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flipH="1" flipV="1">
            <a:off x="4805055" y="4870558"/>
            <a:ext cx="1" cy="554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A13FBF-85F0-1E59-F28D-46811FB48226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flipH="1" flipV="1">
            <a:off x="5621587" y="4870558"/>
            <a:ext cx="2" cy="554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E1503C-EF40-B41B-B0C7-FA9830F10DF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224266" y="4427646"/>
            <a:ext cx="34504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A85DA1-D747-CACB-E239-89DBC0E527F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040798" y="4427646"/>
            <a:ext cx="3450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294408-BB4E-DD52-C678-ABB4FCE7F6CA}"/>
              </a:ext>
            </a:extLst>
          </p:cNvPr>
          <p:cNvCxnSpPr>
            <a:stCxn id="13" idx="0"/>
            <a:endCxn id="14" idx="4"/>
          </p:cNvCxnSpPr>
          <p:nvPr/>
        </p:nvCxnSpPr>
        <p:spPr>
          <a:xfrm flipH="1" flipV="1">
            <a:off x="5621586" y="3550145"/>
            <a:ext cx="1" cy="4345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4CD6D2-FABD-1C0B-A230-39EA1A4BDE24}"/>
              </a:ext>
            </a:extLst>
          </p:cNvPr>
          <p:cNvSpPr txBox="1"/>
          <p:nvPr/>
        </p:nvSpPr>
        <p:spPr>
          <a:xfrm>
            <a:off x="3437533" y="2602723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classification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BE3E0-1525-CE4F-DACE-021D7ECF1497}"/>
              </a:ext>
            </a:extLst>
          </p:cNvPr>
          <p:cNvSpPr txBox="1"/>
          <p:nvPr/>
        </p:nvSpPr>
        <p:spPr>
          <a:xfrm>
            <a:off x="3407075" y="6038314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Sentiment Analysis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BCE3F0-13F4-701B-27B8-2651F5EF36A2}"/>
              </a:ext>
            </a:extLst>
          </p:cNvPr>
          <p:cNvSpPr/>
          <p:nvPr/>
        </p:nvSpPr>
        <p:spPr>
          <a:xfrm rot="10800000">
            <a:off x="8368369" y="3051634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0CD0C9-112C-F08E-BB0A-4D56EC9679D5}"/>
              </a:ext>
            </a:extLst>
          </p:cNvPr>
          <p:cNvSpPr/>
          <p:nvPr/>
        </p:nvSpPr>
        <p:spPr>
          <a:xfrm rot="10800000">
            <a:off x="7551836" y="3051635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60F90D-F6CA-AC37-3770-94772D73E64D}"/>
              </a:ext>
            </a:extLst>
          </p:cNvPr>
          <p:cNvSpPr/>
          <p:nvPr/>
        </p:nvSpPr>
        <p:spPr>
          <a:xfrm rot="10800000">
            <a:off x="6735303" y="3051635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9021C7-3303-C6C1-8F69-76610AD93A99}"/>
              </a:ext>
            </a:extLst>
          </p:cNvPr>
          <p:cNvSpPr/>
          <p:nvPr/>
        </p:nvSpPr>
        <p:spPr>
          <a:xfrm rot="10800000">
            <a:off x="8368369" y="4077966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D2E93D1-677D-2120-D5B0-CB30E9770DCE}"/>
              </a:ext>
            </a:extLst>
          </p:cNvPr>
          <p:cNvSpPr/>
          <p:nvPr/>
        </p:nvSpPr>
        <p:spPr>
          <a:xfrm rot="10800000">
            <a:off x="7551837" y="4077967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0F6719-8F53-E833-1814-7420D4B4513C}"/>
              </a:ext>
            </a:extLst>
          </p:cNvPr>
          <p:cNvSpPr/>
          <p:nvPr/>
        </p:nvSpPr>
        <p:spPr>
          <a:xfrm rot="10800000">
            <a:off x="6735305" y="4077967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AA22C-0604-FD59-FC38-22F997710862}"/>
              </a:ext>
            </a:extLst>
          </p:cNvPr>
          <p:cNvSpPr/>
          <p:nvPr/>
        </p:nvSpPr>
        <p:spPr>
          <a:xfrm rot="10800000">
            <a:off x="6735306" y="5398380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FA0E2E-7C13-9372-235E-D1F418054A3B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10800000" flipV="1">
            <a:off x="8604112" y="3523121"/>
            <a:ext cx="0" cy="55484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E3CA86-D08D-D02E-16D4-CAD66256D001}"/>
              </a:ext>
            </a:extLst>
          </p:cNvPr>
          <p:cNvCxnSpPr>
            <a:stCxn id="17" idx="0"/>
            <a:endCxn id="23" idx="2"/>
          </p:cNvCxnSpPr>
          <p:nvPr/>
        </p:nvCxnSpPr>
        <p:spPr>
          <a:xfrm rot="10800000" flipH="1" flipV="1">
            <a:off x="7787579" y="3523122"/>
            <a:ext cx="1" cy="55484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A16271-E02F-445E-5769-588719E95780}"/>
              </a:ext>
            </a:extLst>
          </p:cNvPr>
          <p:cNvCxnSpPr>
            <a:stCxn id="19" idx="0"/>
            <a:endCxn id="25" idx="2"/>
          </p:cNvCxnSpPr>
          <p:nvPr/>
        </p:nvCxnSpPr>
        <p:spPr>
          <a:xfrm rot="10800000" flipH="1" flipV="1">
            <a:off x="6971046" y="3523122"/>
            <a:ext cx="2" cy="55484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D589E1-57CF-8FF6-640B-BAAE575A8140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rot="10800000" flipV="1">
            <a:off x="8023324" y="4520878"/>
            <a:ext cx="345045" cy="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298365-281D-FE0A-F070-F1695755EF06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rot="10800000">
            <a:off x="7206792" y="4520879"/>
            <a:ext cx="34504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A77E1B-CA13-5628-7887-1FD15D025ABA}"/>
              </a:ext>
            </a:extLst>
          </p:cNvPr>
          <p:cNvCxnSpPr>
            <a:stCxn id="25" idx="0"/>
            <a:endCxn id="29" idx="4"/>
          </p:cNvCxnSpPr>
          <p:nvPr/>
        </p:nvCxnSpPr>
        <p:spPr>
          <a:xfrm rot="10800000" flipH="1" flipV="1">
            <a:off x="6971048" y="4963792"/>
            <a:ext cx="1" cy="434588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C0ED33-E4AD-A39C-9287-40073EF97702}"/>
              </a:ext>
            </a:extLst>
          </p:cNvPr>
          <p:cNvSpPr txBox="1"/>
          <p:nvPr/>
        </p:nvSpPr>
        <p:spPr>
          <a:xfrm>
            <a:off x="6441696" y="2593374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Generation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1A3752-6104-2D2F-71A3-1DF8EC6F5F68}"/>
              </a:ext>
            </a:extLst>
          </p:cNvPr>
          <p:cNvSpPr txBox="1"/>
          <p:nvPr/>
        </p:nvSpPr>
        <p:spPr>
          <a:xfrm>
            <a:off x="6416849" y="6022547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199354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F4AF-8BA7-2448-B090-D4C154F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 5 -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A33B0-1C8C-6A4A-B829-00A7320C1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Understand the essentials around building neural networks to model sequences of data</a:t>
            </a:r>
          </a:p>
          <a:p>
            <a:r>
              <a:rPr lang="en-GB" dirty="0"/>
              <a:t>Explore the construction of recurrent cells and </a:t>
            </a:r>
            <a:r>
              <a:rPr lang="en-GB"/>
              <a:t>RNN models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8023C-A0DC-F060-5372-BEB4158D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52E68-AC43-C049-AFE3-F92C127CFCD0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0896F-B2B5-4803-85C1-B7C8739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75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E088-FB6D-3C65-F1EE-75047685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Sequence Modelling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C98423-33B7-16EB-492A-0C0F695C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B41E6-703D-8E5A-FAA9-EB08F154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20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BA844-B6B5-E8BC-5443-9A86B059AFF8}"/>
              </a:ext>
            </a:extLst>
          </p:cNvPr>
          <p:cNvSpPr txBox="1"/>
          <p:nvPr/>
        </p:nvSpPr>
        <p:spPr>
          <a:xfrm>
            <a:off x="442912" y="2600325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Network:</a:t>
            </a:r>
          </a:p>
        </p:txBody>
      </p:sp>
      <p:pic>
        <p:nvPicPr>
          <p:cNvPr id="6" name="Picture 2" descr="Neural network - Wikipedia">
            <a:extLst>
              <a:ext uri="{FF2B5EF4-FFF2-40B4-BE49-F238E27FC236}">
                <a16:creationId xmlns:a16="http://schemas.microsoft.com/office/drawing/2014/main" id="{1DF739FE-4E47-5D55-7D65-6CA55DEB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0" y="2992939"/>
            <a:ext cx="2168544" cy="28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B809B-E7E0-E9FA-10C9-F883BCA76A3F}"/>
              </a:ext>
            </a:extLst>
          </p:cNvPr>
          <p:cNvSpPr txBox="1"/>
          <p:nvPr/>
        </p:nvSpPr>
        <p:spPr>
          <a:xfrm>
            <a:off x="471488" y="5929313"/>
            <a:ext cx="287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Binary Classification</a:t>
            </a:r>
          </a:p>
          <a:p>
            <a:r>
              <a:rPr lang="en-GB" dirty="0"/>
              <a:t>Is this a Cat or a Dog?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8618E8-4F4D-1DD4-6551-764E9B277D7A}"/>
              </a:ext>
            </a:extLst>
          </p:cNvPr>
          <p:cNvSpPr/>
          <p:nvPr/>
        </p:nvSpPr>
        <p:spPr>
          <a:xfrm>
            <a:off x="3752779" y="5425404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A0B8A-0A43-D6E0-5C27-0E99153EBB55}"/>
              </a:ext>
            </a:extLst>
          </p:cNvPr>
          <p:cNvSpPr/>
          <p:nvPr/>
        </p:nvSpPr>
        <p:spPr>
          <a:xfrm>
            <a:off x="4569312" y="5425403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0E2319-FB52-870C-3664-9F0FE9313595}"/>
              </a:ext>
            </a:extLst>
          </p:cNvPr>
          <p:cNvSpPr/>
          <p:nvPr/>
        </p:nvSpPr>
        <p:spPr>
          <a:xfrm>
            <a:off x="5385845" y="5425403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E8720-E561-CF4B-72D9-8EFBCFB3BD12}"/>
              </a:ext>
            </a:extLst>
          </p:cNvPr>
          <p:cNvSpPr/>
          <p:nvPr/>
        </p:nvSpPr>
        <p:spPr>
          <a:xfrm>
            <a:off x="3752779" y="3984734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033EC3-4F8E-69BC-13C6-8C05E35674F1}"/>
              </a:ext>
            </a:extLst>
          </p:cNvPr>
          <p:cNvSpPr/>
          <p:nvPr/>
        </p:nvSpPr>
        <p:spPr>
          <a:xfrm>
            <a:off x="4569311" y="3984733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6864F62-EAF3-C713-3FB0-63852D910169}"/>
              </a:ext>
            </a:extLst>
          </p:cNvPr>
          <p:cNvSpPr/>
          <p:nvPr/>
        </p:nvSpPr>
        <p:spPr>
          <a:xfrm>
            <a:off x="5385843" y="3984733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9FB140-EDF3-5673-C5F0-F46E63191E5A}"/>
              </a:ext>
            </a:extLst>
          </p:cNvPr>
          <p:cNvSpPr/>
          <p:nvPr/>
        </p:nvSpPr>
        <p:spPr>
          <a:xfrm>
            <a:off x="5385842" y="3078658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0B376C-3E5F-AE57-7B08-1970800BE27E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flipV="1">
            <a:off x="3988523" y="4870559"/>
            <a:ext cx="0" cy="554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56F528-37EE-0B77-8A26-1CEE7011A43B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flipH="1" flipV="1">
            <a:off x="4805055" y="4870558"/>
            <a:ext cx="1" cy="554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A13FBF-85F0-1E59-F28D-46811FB48226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flipH="1" flipV="1">
            <a:off x="5621587" y="4870558"/>
            <a:ext cx="2" cy="554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E1503C-EF40-B41B-B0C7-FA9830F10DF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224266" y="4427646"/>
            <a:ext cx="34504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A85DA1-D747-CACB-E239-89DBC0E527F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040798" y="4427646"/>
            <a:ext cx="3450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294408-BB4E-DD52-C678-ABB4FCE7F6CA}"/>
              </a:ext>
            </a:extLst>
          </p:cNvPr>
          <p:cNvCxnSpPr>
            <a:stCxn id="13" idx="0"/>
            <a:endCxn id="14" idx="4"/>
          </p:cNvCxnSpPr>
          <p:nvPr/>
        </p:nvCxnSpPr>
        <p:spPr>
          <a:xfrm flipH="1" flipV="1">
            <a:off x="5621586" y="3550145"/>
            <a:ext cx="1" cy="4345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4CD6D2-FABD-1C0B-A230-39EA1A4BDE24}"/>
              </a:ext>
            </a:extLst>
          </p:cNvPr>
          <p:cNvSpPr txBox="1"/>
          <p:nvPr/>
        </p:nvSpPr>
        <p:spPr>
          <a:xfrm>
            <a:off x="3437533" y="2602723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classification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BE3E0-1525-CE4F-DACE-021D7ECF1497}"/>
              </a:ext>
            </a:extLst>
          </p:cNvPr>
          <p:cNvSpPr txBox="1"/>
          <p:nvPr/>
        </p:nvSpPr>
        <p:spPr>
          <a:xfrm>
            <a:off x="3407075" y="6038314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e.g., Sentiment Analysis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BCE3F0-13F4-701B-27B8-2651F5EF36A2}"/>
              </a:ext>
            </a:extLst>
          </p:cNvPr>
          <p:cNvSpPr/>
          <p:nvPr/>
        </p:nvSpPr>
        <p:spPr>
          <a:xfrm rot="10800000">
            <a:off x="8368369" y="3051634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0CD0C9-112C-F08E-BB0A-4D56EC9679D5}"/>
              </a:ext>
            </a:extLst>
          </p:cNvPr>
          <p:cNvSpPr/>
          <p:nvPr/>
        </p:nvSpPr>
        <p:spPr>
          <a:xfrm rot="10800000">
            <a:off x="7551836" y="3051635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60F90D-F6CA-AC37-3770-94772D73E64D}"/>
              </a:ext>
            </a:extLst>
          </p:cNvPr>
          <p:cNvSpPr/>
          <p:nvPr/>
        </p:nvSpPr>
        <p:spPr>
          <a:xfrm rot="10800000">
            <a:off x="6735303" y="3051635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9021C7-3303-C6C1-8F69-76610AD93A99}"/>
              </a:ext>
            </a:extLst>
          </p:cNvPr>
          <p:cNvSpPr/>
          <p:nvPr/>
        </p:nvSpPr>
        <p:spPr>
          <a:xfrm rot="10800000">
            <a:off x="8368369" y="4077966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D2E93D1-677D-2120-D5B0-CB30E9770DCE}"/>
              </a:ext>
            </a:extLst>
          </p:cNvPr>
          <p:cNvSpPr/>
          <p:nvPr/>
        </p:nvSpPr>
        <p:spPr>
          <a:xfrm rot="10800000">
            <a:off x="7551837" y="4077967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0F6719-8F53-E833-1814-7420D4B4513C}"/>
              </a:ext>
            </a:extLst>
          </p:cNvPr>
          <p:cNvSpPr/>
          <p:nvPr/>
        </p:nvSpPr>
        <p:spPr>
          <a:xfrm rot="10800000">
            <a:off x="6735305" y="4077967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AA22C-0604-FD59-FC38-22F997710862}"/>
              </a:ext>
            </a:extLst>
          </p:cNvPr>
          <p:cNvSpPr/>
          <p:nvPr/>
        </p:nvSpPr>
        <p:spPr>
          <a:xfrm rot="10800000">
            <a:off x="6735306" y="5398380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FA0E2E-7C13-9372-235E-D1F418054A3B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10800000" flipV="1">
            <a:off x="8604112" y="3523121"/>
            <a:ext cx="0" cy="55484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E3CA86-D08D-D02E-16D4-CAD66256D001}"/>
              </a:ext>
            </a:extLst>
          </p:cNvPr>
          <p:cNvCxnSpPr>
            <a:stCxn id="17" idx="0"/>
            <a:endCxn id="23" idx="2"/>
          </p:cNvCxnSpPr>
          <p:nvPr/>
        </p:nvCxnSpPr>
        <p:spPr>
          <a:xfrm rot="10800000" flipH="1" flipV="1">
            <a:off x="7787579" y="3523122"/>
            <a:ext cx="1" cy="55484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A16271-E02F-445E-5769-588719E95780}"/>
              </a:ext>
            </a:extLst>
          </p:cNvPr>
          <p:cNvCxnSpPr>
            <a:stCxn id="19" idx="0"/>
            <a:endCxn id="25" idx="2"/>
          </p:cNvCxnSpPr>
          <p:nvPr/>
        </p:nvCxnSpPr>
        <p:spPr>
          <a:xfrm rot="10800000" flipH="1" flipV="1">
            <a:off x="6971046" y="3523122"/>
            <a:ext cx="2" cy="55484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D589E1-57CF-8FF6-640B-BAAE575A8140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rot="10800000" flipV="1">
            <a:off x="8023324" y="4520878"/>
            <a:ext cx="345045" cy="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298365-281D-FE0A-F070-F1695755EF06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rot="10800000">
            <a:off x="7206792" y="4520879"/>
            <a:ext cx="34504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A77E1B-CA13-5628-7887-1FD15D025ABA}"/>
              </a:ext>
            </a:extLst>
          </p:cNvPr>
          <p:cNvCxnSpPr>
            <a:stCxn id="25" idx="0"/>
            <a:endCxn id="29" idx="4"/>
          </p:cNvCxnSpPr>
          <p:nvPr/>
        </p:nvCxnSpPr>
        <p:spPr>
          <a:xfrm rot="10800000" flipH="1" flipV="1">
            <a:off x="6971048" y="4963792"/>
            <a:ext cx="1" cy="434588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C0ED33-E4AD-A39C-9287-40073EF97702}"/>
              </a:ext>
            </a:extLst>
          </p:cNvPr>
          <p:cNvSpPr txBox="1"/>
          <p:nvPr/>
        </p:nvSpPr>
        <p:spPr>
          <a:xfrm>
            <a:off x="6441696" y="2593374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Generation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1A3752-6104-2D2F-71A3-1DF8EC6F5F68}"/>
              </a:ext>
            </a:extLst>
          </p:cNvPr>
          <p:cNvSpPr txBox="1"/>
          <p:nvPr/>
        </p:nvSpPr>
        <p:spPr>
          <a:xfrm>
            <a:off x="6416849" y="6022547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Image Captioning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D7A5EF-9E8F-118B-1697-7109245485BF}"/>
              </a:ext>
            </a:extLst>
          </p:cNvPr>
          <p:cNvSpPr/>
          <p:nvPr/>
        </p:nvSpPr>
        <p:spPr>
          <a:xfrm rot="10800000">
            <a:off x="11128468" y="3059141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793F531-68CB-CEF6-5C54-6D3B6ACE2AD1}"/>
              </a:ext>
            </a:extLst>
          </p:cNvPr>
          <p:cNvSpPr/>
          <p:nvPr/>
        </p:nvSpPr>
        <p:spPr>
          <a:xfrm rot="10800000">
            <a:off x="10311935" y="3059142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7E3828F-04F7-C603-433D-D56FD463433C}"/>
              </a:ext>
            </a:extLst>
          </p:cNvPr>
          <p:cNvSpPr/>
          <p:nvPr/>
        </p:nvSpPr>
        <p:spPr>
          <a:xfrm rot="10800000">
            <a:off x="9495402" y="3059142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051EAA-FF12-8DA3-D842-3936EA5F0CCA}"/>
              </a:ext>
            </a:extLst>
          </p:cNvPr>
          <p:cNvSpPr/>
          <p:nvPr/>
        </p:nvSpPr>
        <p:spPr>
          <a:xfrm rot="10800000">
            <a:off x="11128468" y="4085473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A2E7096-EDD9-3377-A4D3-5AC3AD45D8AC}"/>
              </a:ext>
            </a:extLst>
          </p:cNvPr>
          <p:cNvSpPr/>
          <p:nvPr/>
        </p:nvSpPr>
        <p:spPr>
          <a:xfrm rot="10800000">
            <a:off x="10311936" y="4085474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05D9DD-EF9A-052B-6C84-5B85688F2CFA}"/>
              </a:ext>
            </a:extLst>
          </p:cNvPr>
          <p:cNvSpPr/>
          <p:nvPr/>
        </p:nvSpPr>
        <p:spPr>
          <a:xfrm rot="10800000">
            <a:off x="9495404" y="4085474"/>
            <a:ext cx="471487" cy="8858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5AEBA9-FF8F-916B-BBC6-65A99165B738}"/>
              </a:ext>
            </a:extLst>
          </p:cNvPr>
          <p:cNvSpPr/>
          <p:nvPr/>
        </p:nvSpPr>
        <p:spPr>
          <a:xfrm rot="10800000">
            <a:off x="9495405" y="5405887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80CE979-E2C0-1182-D86E-F4ED81274264}"/>
              </a:ext>
            </a:extLst>
          </p:cNvPr>
          <p:cNvCxnSpPr>
            <a:stCxn id="39" idx="0"/>
            <a:endCxn id="42" idx="2"/>
          </p:cNvCxnSpPr>
          <p:nvPr/>
        </p:nvCxnSpPr>
        <p:spPr>
          <a:xfrm rot="10800000" flipV="1">
            <a:off x="11364211" y="3530628"/>
            <a:ext cx="0" cy="55484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9DAA9B-3AA3-3AB0-EFB3-2DBBC68A9A05}"/>
              </a:ext>
            </a:extLst>
          </p:cNvPr>
          <p:cNvCxnSpPr>
            <a:stCxn id="40" idx="0"/>
            <a:endCxn id="43" idx="2"/>
          </p:cNvCxnSpPr>
          <p:nvPr/>
        </p:nvCxnSpPr>
        <p:spPr>
          <a:xfrm rot="10800000" flipH="1" flipV="1">
            <a:off x="10547678" y="3530629"/>
            <a:ext cx="1" cy="55484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B7D27D-E305-9568-034B-012A97B14578}"/>
              </a:ext>
            </a:extLst>
          </p:cNvPr>
          <p:cNvCxnSpPr>
            <a:stCxn id="41" idx="0"/>
            <a:endCxn id="44" idx="2"/>
          </p:cNvCxnSpPr>
          <p:nvPr/>
        </p:nvCxnSpPr>
        <p:spPr>
          <a:xfrm rot="10800000" flipH="1" flipV="1">
            <a:off x="9731145" y="3530629"/>
            <a:ext cx="2" cy="55484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040BD64-CBB3-CCCC-9E36-489B0277EEA2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 rot="10800000" flipV="1">
            <a:off x="10783423" y="4528385"/>
            <a:ext cx="345045" cy="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5DBEAF-71E9-6895-7921-B35A473208F7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 rot="10800000">
            <a:off x="9966891" y="4528386"/>
            <a:ext cx="34504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5D157B-480B-2497-99CD-EA43B55A900D}"/>
              </a:ext>
            </a:extLst>
          </p:cNvPr>
          <p:cNvCxnSpPr>
            <a:stCxn id="44" idx="0"/>
            <a:endCxn id="45" idx="4"/>
          </p:cNvCxnSpPr>
          <p:nvPr/>
        </p:nvCxnSpPr>
        <p:spPr>
          <a:xfrm rot="10800000" flipH="1" flipV="1">
            <a:off x="9731147" y="4971299"/>
            <a:ext cx="1" cy="434588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7811B15-B26C-FC15-7272-EA49B717C567}"/>
              </a:ext>
            </a:extLst>
          </p:cNvPr>
          <p:cNvSpPr txBox="1"/>
          <p:nvPr/>
        </p:nvSpPr>
        <p:spPr>
          <a:xfrm>
            <a:off x="9120843" y="2587860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to Sequence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4C3117-BB22-ED71-9A67-4049F934553E}"/>
              </a:ext>
            </a:extLst>
          </p:cNvPr>
          <p:cNvSpPr txBox="1"/>
          <p:nvPr/>
        </p:nvSpPr>
        <p:spPr>
          <a:xfrm>
            <a:off x="9176948" y="6030054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Language Translation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26FEF0F-DDF1-492D-EE9F-5A757A04093F}"/>
              </a:ext>
            </a:extLst>
          </p:cNvPr>
          <p:cNvSpPr/>
          <p:nvPr/>
        </p:nvSpPr>
        <p:spPr>
          <a:xfrm rot="10800000">
            <a:off x="10311935" y="5386056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297946-90E4-2883-3A4D-BD2F12C7DF2B}"/>
              </a:ext>
            </a:extLst>
          </p:cNvPr>
          <p:cNvCxnSpPr>
            <a:endCxn id="54" idx="4"/>
          </p:cNvCxnSpPr>
          <p:nvPr/>
        </p:nvCxnSpPr>
        <p:spPr>
          <a:xfrm rot="10800000" flipH="1" flipV="1">
            <a:off x="10547677" y="4951468"/>
            <a:ext cx="1" cy="434588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C88AED41-8D4A-D0FF-CEE2-432645E17F91}"/>
              </a:ext>
            </a:extLst>
          </p:cNvPr>
          <p:cNvSpPr/>
          <p:nvPr/>
        </p:nvSpPr>
        <p:spPr>
          <a:xfrm rot="10800000">
            <a:off x="11129328" y="5398381"/>
            <a:ext cx="471487" cy="4714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0E28DFF-C62C-3BCF-EFB8-F76FD097C368}"/>
              </a:ext>
            </a:extLst>
          </p:cNvPr>
          <p:cNvCxnSpPr>
            <a:endCxn id="56" idx="4"/>
          </p:cNvCxnSpPr>
          <p:nvPr/>
        </p:nvCxnSpPr>
        <p:spPr>
          <a:xfrm rot="10800000" flipH="1" flipV="1">
            <a:off x="11365070" y="4963793"/>
            <a:ext cx="1" cy="434588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403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21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157515" y="2817208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15" y="2817208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237891-C860-90C2-7333-AB85F7FF1C9A}"/>
                  </a:ext>
                </a:extLst>
              </p:cNvPr>
              <p:cNvSpPr/>
              <p:nvPr/>
            </p:nvSpPr>
            <p:spPr>
              <a:xfrm>
                <a:off x="1157515" y="3754020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237891-C860-90C2-7333-AB85F7FF1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15" y="3754020"/>
                <a:ext cx="744071" cy="74407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5532AC2-4CD7-F022-B311-CCBFD490EE0C}"/>
                  </a:ext>
                </a:extLst>
              </p:cNvPr>
              <p:cNvSpPr/>
              <p:nvPr/>
            </p:nvSpPr>
            <p:spPr>
              <a:xfrm>
                <a:off x="1157515" y="4690832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5532AC2-4CD7-F022-B311-CCBFD490E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15" y="4690832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3613546" y="3306672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546" y="3306672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833E805-6008-A6B4-F28E-14E8C2C16F69}"/>
                  </a:ext>
                </a:extLst>
              </p:cNvPr>
              <p:cNvSpPr/>
              <p:nvPr/>
            </p:nvSpPr>
            <p:spPr>
              <a:xfrm>
                <a:off x="3613545" y="4174414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833E805-6008-A6B4-F28E-14E8C2C16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545" y="4174414"/>
                <a:ext cx="744072" cy="74407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</p:cNvCxnSpPr>
          <p:nvPr/>
        </p:nvCxnSpPr>
        <p:spPr>
          <a:xfrm>
            <a:off x="1901586" y="3189244"/>
            <a:ext cx="1711960" cy="48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ABD6AF-2C66-75DB-E389-0CD962A3ABB0}"/>
              </a:ext>
            </a:extLst>
          </p:cNvPr>
          <p:cNvCxnSpPr>
            <a:cxnSpLocks/>
          </p:cNvCxnSpPr>
          <p:nvPr/>
        </p:nvCxnSpPr>
        <p:spPr>
          <a:xfrm flipV="1">
            <a:off x="1901586" y="3678708"/>
            <a:ext cx="1711960" cy="44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7FA6B0-D548-8D19-5C9B-EE278075E2A1}"/>
              </a:ext>
            </a:extLst>
          </p:cNvPr>
          <p:cNvCxnSpPr>
            <a:cxnSpLocks/>
          </p:cNvCxnSpPr>
          <p:nvPr/>
        </p:nvCxnSpPr>
        <p:spPr>
          <a:xfrm flipV="1">
            <a:off x="1901586" y="3678708"/>
            <a:ext cx="1711960" cy="138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5C068-9DAA-CCA0-82C1-689E660154E4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906706" y="3189244"/>
            <a:ext cx="1706839" cy="135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8055F8-E8F1-BC6E-5937-DF1A744AE76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906706" y="4126056"/>
            <a:ext cx="1706839" cy="42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492B3A-27AC-FDBB-386C-99397CED0A5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906706" y="4546450"/>
            <a:ext cx="1706839" cy="516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8D64EE-A5C7-8228-ECEC-094D0194D0F2}"/>
                  </a:ext>
                </a:extLst>
              </p:cNvPr>
              <p:cNvSpPr/>
              <p:nvPr/>
            </p:nvSpPr>
            <p:spPr>
              <a:xfrm>
                <a:off x="3602902" y="5053757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8D64EE-A5C7-8228-ECEC-094D0194D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902" y="5053757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08304-72F1-8BEF-D39A-97B068EC4F5D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904146" y="3189244"/>
            <a:ext cx="1698756" cy="223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2C4EE7-096A-78FA-2893-5D445232E11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904146" y="4126056"/>
            <a:ext cx="1698756" cy="129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A712A2-FEFE-7107-38A0-91731AFCFC8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904146" y="5062868"/>
            <a:ext cx="1698756" cy="36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39F87BD-A40D-22F6-0A63-8957A88D15BE}"/>
                  </a:ext>
                </a:extLst>
              </p:cNvPr>
              <p:cNvSpPr/>
              <p:nvPr/>
            </p:nvSpPr>
            <p:spPr>
              <a:xfrm>
                <a:off x="1154954" y="5647767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39F87BD-A40D-22F6-0A63-8957A88D1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54" y="5647767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6A3392-FEC7-85AD-1743-9164A53C810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899025" y="3678708"/>
            <a:ext cx="1714521" cy="234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2B2C3-CB04-B117-11FB-B2E1480DDB2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904145" y="4546450"/>
            <a:ext cx="1709400" cy="1473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13050F-1D3C-28EF-BB87-E223440C21E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901585" y="5425793"/>
            <a:ext cx="1701317" cy="59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4FFC74-4770-48EB-3EC7-CFB199F684A7}"/>
                  </a:ext>
                </a:extLst>
              </p:cNvPr>
              <p:cNvSpPr txBox="1"/>
              <p:nvPr/>
            </p:nvSpPr>
            <p:spPr>
              <a:xfrm>
                <a:off x="2418270" y="2662853"/>
                <a:ext cx="681149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4FFC74-4770-48EB-3EC7-CFB199F6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270" y="2662853"/>
                <a:ext cx="681149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E44CBC5-1CB2-BDC9-9C1F-25E72F785E7A}"/>
              </a:ext>
            </a:extLst>
          </p:cNvPr>
          <p:cNvSpPr txBox="1"/>
          <p:nvPr/>
        </p:nvSpPr>
        <p:spPr>
          <a:xfrm>
            <a:off x="1229229" y="2256140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Perceptron</a:t>
            </a:r>
          </a:p>
        </p:txBody>
      </p:sp>
    </p:spTree>
    <p:extLst>
      <p:ext uri="{BB962C8B-B14F-4D97-AF65-F5344CB8AC3E}">
        <p14:creationId xmlns:p14="http://schemas.microsoft.com/office/powerpoint/2010/main" val="1578204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22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247881" y="425711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81" y="4257115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3531184" y="4257114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84" y="4257114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6"/>
            <a:endCxn id="20" idx="1"/>
          </p:cNvCxnSpPr>
          <p:nvPr/>
        </p:nvCxnSpPr>
        <p:spPr>
          <a:xfrm flipV="1">
            <a:off x="1991952" y="4629150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44CBC5-1CB2-BDC9-9C1F-25E72F785E7A}"/>
              </a:ext>
            </a:extLst>
          </p:cNvPr>
          <p:cNvSpPr txBox="1"/>
          <p:nvPr/>
        </p:nvSpPr>
        <p:spPr>
          <a:xfrm>
            <a:off x="1229229" y="2256140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Perceptron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>
            <a:off x="2418270" y="3943350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2"/>
          </p:cNvCxnSpPr>
          <p:nvPr/>
        </p:nvCxnSpPr>
        <p:spPr>
          <a:xfrm>
            <a:off x="3099419" y="4629150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788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44CBC5-1CB2-BDC9-9C1F-25E72F785E7A}"/>
              </a:ext>
            </a:extLst>
          </p:cNvPr>
          <p:cNvSpPr txBox="1"/>
          <p:nvPr/>
        </p:nvSpPr>
        <p:spPr>
          <a:xfrm>
            <a:off x="317739" y="2553818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Perceptron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98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24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44CBC5-1CB2-BDC9-9C1F-25E72F785E7A}"/>
              </a:ext>
            </a:extLst>
          </p:cNvPr>
          <p:cNvSpPr txBox="1"/>
          <p:nvPr/>
        </p:nvSpPr>
        <p:spPr>
          <a:xfrm>
            <a:off x="317739" y="2361781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Perceptron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25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44CBC5-1CB2-BDC9-9C1F-25E72F785E7A}"/>
              </a:ext>
            </a:extLst>
          </p:cNvPr>
          <p:cNvSpPr txBox="1"/>
          <p:nvPr/>
        </p:nvSpPr>
        <p:spPr>
          <a:xfrm>
            <a:off x="317739" y="2361781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Perceptron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7014253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673678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7014253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11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26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44CBC5-1CB2-BDC9-9C1F-25E72F785E7A}"/>
              </a:ext>
            </a:extLst>
          </p:cNvPr>
          <p:cNvSpPr txBox="1"/>
          <p:nvPr/>
        </p:nvSpPr>
        <p:spPr>
          <a:xfrm>
            <a:off x="317739" y="2361781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Perceptron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7014253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673678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7014253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9230568" y="4913679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889993" y="3887304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9230568" y="3857543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3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27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44CBC5-1CB2-BDC9-9C1F-25E72F785E7A}"/>
              </a:ext>
            </a:extLst>
          </p:cNvPr>
          <p:cNvSpPr txBox="1"/>
          <p:nvPr/>
        </p:nvSpPr>
        <p:spPr>
          <a:xfrm>
            <a:off x="317739" y="2361781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Feed Forward Perceptron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7014253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673678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7014253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9230568" y="4913679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889993" y="3887304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9230568" y="3857543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ECA299-4A8A-7767-A06C-172938A42D38}"/>
                  </a:ext>
                </a:extLst>
              </p:cNvPr>
              <p:cNvSpPr txBox="1"/>
              <p:nvPr/>
            </p:nvSpPr>
            <p:spPr>
              <a:xfrm>
                <a:off x="10194199" y="4308161"/>
                <a:ext cx="1908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ECA299-4A8A-7767-A06C-172938A4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99" y="4308161"/>
                <a:ext cx="1908408" cy="523220"/>
              </a:xfrm>
              <a:prstGeom prst="rect">
                <a:avLst/>
              </a:prstGeom>
              <a:blipFill>
                <a:blip r:embed="rId10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37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28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7014253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673678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7014253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9230568" y="4913679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889993" y="3887304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9230568" y="3857543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ECA299-4A8A-7767-A06C-172938A42D38}"/>
                  </a:ext>
                </a:extLst>
              </p:cNvPr>
              <p:cNvSpPr txBox="1"/>
              <p:nvPr/>
            </p:nvSpPr>
            <p:spPr>
              <a:xfrm>
                <a:off x="10194199" y="4308161"/>
                <a:ext cx="1908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ECA299-4A8A-7767-A06C-172938A4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99" y="4308161"/>
                <a:ext cx="1908408" cy="523220"/>
              </a:xfrm>
              <a:prstGeom prst="rect">
                <a:avLst/>
              </a:prstGeom>
              <a:blipFill>
                <a:blip r:embed="rId10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B7BA15E-75A4-BAB4-1370-4194832E143C}"/>
              </a:ext>
            </a:extLst>
          </p:cNvPr>
          <p:cNvSpPr txBox="1"/>
          <p:nvPr/>
        </p:nvSpPr>
        <p:spPr>
          <a:xfrm>
            <a:off x="3931305" y="6115152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output is only dependent on the current input time step</a:t>
            </a:r>
          </a:p>
        </p:txBody>
      </p:sp>
    </p:spTree>
    <p:extLst>
      <p:ext uri="{BB962C8B-B14F-4D97-AF65-F5344CB8AC3E}">
        <p14:creationId xmlns:p14="http://schemas.microsoft.com/office/powerpoint/2010/main" val="524310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E83A-6970-D652-DBD1-00D8D729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is important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91EB-ECB7-FA75-3424-2F58735F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8DA73-A6AA-D536-3647-01CF35D9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29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C8813-FBF4-0B3B-5902-AA0C28286766}"/>
              </a:ext>
            </a:extLst>
          </p:cNvPr>
          <p:cNvSpPr txBox="1"/>
          <p:nvPr/>
        </p:nvSpPr>
        <p:spPr>
          <a:xfrm>
            <a:off x="3402794" y="3429000"/>
            <a:ext cx="538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The cat sat on the mat.</a:t>
            </a:r>
          </a:p>
        </p:txBody>
      </p:sp>
    </p:spTree>
    <p:extLst>
      <p:ext uri="{BB962C8B-B14F-4D97-AF65-F5344CB8AC3E}">
        <p14:creationId xmlns:p14="http://schemas.microsoft.com/office/powerpoint/2010/main" val="124606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2121-E3C3-EC1F-9E4E-07115C60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the future?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4AB43-F8F5-95B4-4EC6-D6E9FAB5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96F5-5A5A-C475-FDD8-EE8AA35D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</a:t>
            </a:fld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D63BE-48F3-67FC-03B8-628325A9DF7A}"/>
              </a:ext>
            </a:extLst>
          </p:cNvPr>
          <p:cNvSpPr/>
          <p:nvPr/>
        </p:nvSpPr>
        <p:spPr>
          <a:xfrm>
            <a:off x="5453448" y="3429000"/>
            <a:ext cx="1285103" cy="128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8EC46-022E-8D95-CFF9-5FE7D1974FF2}"/>
              </a:ext>
            </a:extLst>
          </p:cNvPr>
          <p:cNvSpPr txBox="1"/>
          <p:nvPr/>
        </p:nvSpPr>
        <p:spPr>
          <a:xfrm>
            <a:off x="1154954" y="5884332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will the ball go next?</a:t>
            </a:r>
          </a:p>
        </p:txBody>
      </p:sp>
    </p:spTree>
    <p:extLst>
      <p:ext uri="{BB962C8B-B14F-4D97-AF65-F5344CB8AC3E}">
        <p14:creationId xmlns:p14="http://schemas.microsoft.com/office/powerpoint/2010/main" val="4062379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E83A-6970-D652-DBD1-00D8D729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is important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91EB-ECB7-FA75-3424-2F58735F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8DA73-A6AA-D536-3647-01CF35D9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30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C8813-FBF4-0B3B-5902-AA0C28286766}"/>
              </a:ext>
            </a:extLst>
          </p:cNvPr>
          <p:cNvSpPr txBox="1"/>
          <p:nvPr/>
        </p:nvSpPr>
        <p:spPr>
          <a:xfrm>
            <a:off x="3402794" y="3429000"/>
            <a:ext cx="538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The cat sat on the mat.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3B45A474-3429-6996-68AC-CA99A7FA6187}"/>
              </a:ext>
            </a:extLst>
          </p:cNvPr>
          <p:cNvSpPr/>
          <p:nvPr/>
        </p:nvSpPr>
        <p:spPr>
          <a:xfrm rot="10800000" flipH="1">
            <a:off x="3743325" y="3218081"/>
            <a:ext cx="900112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93CBDAE8-6E5A-0C98-0F9A-2F871214CDAD}"/>
              </a:ext>
            </a:extLst>
          </p:cNvPr>
          <p:cNvSpPr/>
          <p:nvPr/>
        </p:nvSpPr>
        <p:spPr>
          <a:xfrm rot="10800000" flipH="1">
            <a:off x="4824412" y="3218081"/>
            <a:ext cx="900112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DE61B378-1841-216D-6784-5E1F1D9422A6}"/>
              </a:ext>
            </a:extLst>
          </p:cNvPr>
          <p:cNvSpPr/>
          <p:nvPr/>
        </p:nvSpPr>
        <p:spPr>
          <a:xfrm rot="10800000" flipH="1">
            <a:off x="5724524" y="3218081"/>
            <a:ext cx="576264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23970EC3-80FB-FECD-21AE-BCADB6FE2680}"/>
              </a:ext>
            </a:extLst>
          </p:cNvPr>
          <p:cNvSpPr/>
          <p:nvPr/>
        </p:nvSpPr>
        <p:spPr>
          <a:xfrm rot="10800000" flipH="1">
            <a:off x="6392468" y="3218081"/>
            <a:ext cx="576264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7AB9617D-3ED9-4296-45DB-0FFF4860C27D}"/>
              </a:ext>
            </a:extLst>
          </p:cNvPr>
          <p:cNvSpPr/>
          <p:nvPr/>
        </p:nvSpPr>
        <p:spPr>
          <a:xfrm rot="10800000" flipH="1">
            <a:off x="7302704" y="3218081"/>
            <a:ext cx="576264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047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E83A-6970-D652-DBD1-00D8D729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is important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91EB-ECB7-FA75-3424-2F58735F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8DA73-A6AA-D536-3647-01CF35D9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C8813-FBF4-0B3B-5902-AA0C28286766}"/>
              </a:ext>
            </a:extLst>
          </p:cNvPr>
          <p:cNvSpPr txBox="1"/>
          <p:nvPr/>
        </p:nvSpPr>
        <p:spPr>
          <a:xfrm>
            <a:off x="3402794" y="3429000"/>
            <a:ext cx="538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The cat sat on the mat.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3B45A474-3429-6996-68AC-CA99A7FA6187}"/>
              </a:ext>
            </a:extLst>
          </p:cNvPr>
          <p:cNvSpPr/>
          <p:nvPr/>
        </p:nvSpPr>
        <p:spPr>
          <a:xfrm rot="10800000" flipH="1">
            <a:off x="3743325" y="3218081"/>
            <a:ext cx="900112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93CBDAE8-6E5A-0C98-0F9A-2F871214CDAD}"/>
              </a:ext>
            </a:extLst>
          </p:cNvPr>
          <p:cNvSpPr/>
          <p:nvPr/>
        </p:nvSpPr>
        <p:spPr>
          <a:xfrm rot="10800000" flipH="1">
            <a:off x="4824412" y="3218081"/>
            <a:ext cx="900112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DE61B378-1841-216D-6784-5E1F1D9422A6}"/>
              </a:ext>
            </a:extLst>
          </p:cNvPr>
          <p:cNvSpPr/>
          <p:nvPr/>
        </p:nvSpPr>
        <p:spPr>
          <a:xfrm rot="10800000" flipH="1">
            <a:off x="5724524" y="3218081"/>
            <a:ext cx="576264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23970EC3-80FB-FECD-21AE-BCADB6FE2680}"/>
              </a:ext>
            </a:extLst>
          </p:cNvPr>
          <p:cNvSpPr/>
          <p:nvPr/>
        </p:nvSpPr>
        <p:spPr>
          <a:xfrm rot="10800000" flipH="1">
            <a:off x="6392468" y="3218081"/>
            <a:ext cx="576264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7AB9617D-3ED9-4296-45DB-0FFF4860C27D}"/>
              </a:ext>
            </a:extLst>
          </p:cNvPr>
          <p:cNvSpPr/>
          <p:nvPr/>
        </p:nvSpPr>
        <p:spPr>
          <a:xfrm rot="10800000" flipH="1">
            <a:off x="7302704" y="3218081"/>
            <a:ext cx="576264" cy="17145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339B1A16-8BFA-035F-AD49-5D605FBC65FE}"/>
              </a:ext>
            </a:extLst>
          </p:cNvPr>
          <p:cNvSpPr/>
          <p:nvPr/>
        </p:nvSpPr>
        <p:spPr>
          <a:xfrm rot="10800000" flipH="1">
            <a:off x="4599385" y="3735231"/>
            <a:ext cx="3586163" cy="2394699"/>
          </a:xfrm>
          <a:prstGeom prst="circularArrow">
            <a:avLst>
              <a:gd name="adj1" fmla="val 1804"/>
              <a:gd name="adj2" fmla="val 1067193"/>
              <a:gd name="adj3" fmla="val 20414567"/>
              <a:gd name="adj4" fmla="val 11007614"/>
              <a:gd name="adj5" fmla="val 148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74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32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7014253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673678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7014253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9230568" y="4913679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889993" y="3887304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9230568" y="3857543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6CAFEC6-798C-A337-A2E2-9357FCEC4ABC}"/>
              </a:ext>
            </a:extLst>
          </p:cNvPr>
          <p:cNvSpPr/>
          <p:nvPr/>
        </p:nvSpPr>
        <p:spPr>
          <a:xfrm>
            <a:off x="8701648" y="2956589"/>
            <a:ext cx="1057837" cy="10578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A6D527-1DF5-50B7-01D6-30B3155C7E0D}"/>
              </a:ext>
            </a:extLst>
          </p:cNvPr>
          <p:cNvSpPr/>
          <p:nvPr/>
        </p:nvSpPr>
        <p:spPr>
          <a:xfrm>
            <a:off x="4413668" y="5126657"/>
            <a:ext cx="3100065" cy="10578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A4937B-AB9D-DEE8-5F05-A5A6C092AC9A}"/>
              </a:ext>
            </a:extLst>
          </p:cNvPr>
          <p:cNvSpPr txBox="1"/>
          <p:nvPr/>
        </p:nvSpPr>
        <p:spPr>
          <a:xfrm>
            <a:off x="3677965" y="2324850"/>
            <a:ext cx="827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output of the current timestep should depend on the previous inputs</a:t>
            </a:r>
          </a:p>
        </p:txBody>
      </p:sp>
    </p:spTree>
    <p:extLst>
      <p:ext uri="{BB962C8B-B14F-4D97-AF65-F5344CB8AC3E}">
        <p14:creationId xmlns:p14="http://schemas.microsoft.com/office/powerpoint/2010/main" val="4001898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33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7014253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673678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7014253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9230568" y="4913679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889993" y="3887304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9230568" y="3857543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628388" y="4573103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700053" y="4573103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5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34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7014253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673678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7014253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9230568" y="4913679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889993" y="3887304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9230568" y="3857543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628388" y="4573103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700053" y="4573103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/>
              <p:nvPr/>
            </p:nvSpPr>
            <p:spPr>
              <a:xfrm>
                <a:off x="5743370" y="4077080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370" y="4077080"/>
                <a:ext cx="484363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5F44D2-93AF-1590-1CD3-BDB3B6FB0B52}"/>
                  </a:ext>
                </a:extLst>
              </p:cNvPr>
              <p:cNvSpPr txBox="1"/>
              <p:nvPr/>
            </p:nvSpPr>
            <p:spPr>
              <a:xfrm>
                <a:off x="7882889" y="4077080"/>
                <a:ext cx="47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5F44D2-93AF-1590-1CD3-BDB3B6FB0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889" y="4077080"/>
                <a:ext cx="479042" cy="369332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375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35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7014253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673678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7014253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9230568" y="4913679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889993" y="3887304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9230568" y="3857543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628388" y="4573103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700053" y="4573103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/>
              <p:nvPr/>
            </p:nvSpPr>
            <p:spPr>
              <a:xfrm>
                <a:off x="5743370" y="4077080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370" y="4077080"/>
                <a:ext cx="484363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5F44D2-93AF-1590-1CD3-BDB3B6FB0B52}"/>
                  </a:ext>
                </a:extLst>
              </p:cNvPr>
              <p:cNvSpPr txBox="1"/>
              <p:nvPr/>
            </p:nvSpPr>
            <p:spPr>
              <a:xfrm>
                <a:off x="7882889" y="4077080"/>
                <a:ext cx="47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5F44D2-93AF-1590-1CD3-BDB3B6FB0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889" y="4077080"/>
                <a:ext cx="479042" cy="369332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B0ADFA-A88E-2C36-53DF-B238717FF37F}"/>
                  </a:ext>
                </a:extLst>
              </p:cNvPr>
              <p:cNvSpPr txBox="1"/>
              <p:nvPr/>
            </p:nvSpPr>
            <p:spPr>
              <a:xfrm>
                <a:off x="5705507" y="6051603"/>
                <a:ext cx="27996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B0ADFA-A88E-2C36-53DF-B238717F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507" y="6051603"/>
                <a:ext cx="2799677" cy="523220"/>
              </a:xfrm>
              <a:prstGeom prst="rect">
                <a:avLst/>
              </a:prstGeom>
              <a:blipFill>
                <a:blip r:embed="rId12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976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36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55193-31EE-47E3-8F96-FC676443F793}"/>
              </a:ext>
            </a:extLst>
          </p:cNvPr>
          <p:cNvCxnSpPr/>
          <p:nvPr/>
        </p:nvCxnSpPr>
        <p:spPr>
          <a:xfrm>
            <a:off x="3557587" y="2289428"/>
            <a:ext cx="0" cy="445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528866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553" y="3113470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94258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60201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94258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5288664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18" y="3113470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7014253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673678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7014253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5288665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533" y="3113471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9230568" y="4913679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889993" y="3887304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9230568" y="3857543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628388" y="4573103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700053" y="4573103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/>
              <p:nvPr/>
            </p:nvSpPr>
            <p:spPr>
              <a:xfrm>
                <a:off x="5743370" y="4077080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370" y="4077080"/>
                <a:ext cx="484363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5F44D2-93AF-1590-1CD3-BDB3B6FB0B52}"/>
                  </a:ext>
                </a:extLst>
              </p:cNvPr>
              <p:cNvSpPr txBox="1"/>
              <p:nvPr/>
            </p:nvSpPr>
            <p:spPr>
              <a:xfrm>
                <a:off x="7882889" y="4077080"/>
                <a:ext cx="47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5F44D2-93AF-1590-1CD3-BDB3B6FB0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889" y="4077080"/>
                <a:ext cx="479042" cy="369332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B0ADFA-A88E-2C36-53DF-B238717FF37F}"/>
                  </a:ext>
                </a:extLst>
              </p:cNvPr>
              <p:cNvSpPr txBox="1"/>
              <p:nvPr/>
            </p:nvSpPr>
            <p:spPr>
              <a:xfrm>
                <a:off x="5705507" y="6051603"/>
                <a:ext cx="27996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B0ADFA-A88E-2C36-53DF-B238717F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507" y="6051603"/>
                <a:ext cx="2799677" cy="523220"/>
              </a:xfrm>
              <a:prstGeom prst="rect">
                <a:avLst/>
              </a:prstGeom>
              <a:blipFill>
                <a:blip r:embed="rId12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76A88E-41E9-738C-EA62-535EBBBA9B98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1879EC-03B7-6EC3-D80C-AEDBD556EE6B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E595F3-E53E-122B-30EC-7A01C1E25606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6B2A8E-7FF3-1D98-D78B-A15280C15797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D9E8D-73B0-AB20-A179-EF44C1E8ACFE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DA49A4-5273-1687-FF4D-3C81C9A1BB72}"/>
              </a:ext>
            </a:extLst>
          </p:cNvPr>
          <p:cNvSpPr txBox="1"/>
          <p:nvPr/>
        </p:nvSpPr>
        <p:spPr>
          <a:xfrm>
            <a:off x="1173909" y="4418408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Recurrent Cell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F37031-7BEE-6AA9-AA15-EE79472A84D5}"/>
                  </a:ext>
                </a:extLst>
              </p:cNvPr>
              <p:cNvSpPr txBox="1"/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F37031-7BEE-6AA9-AA15-EE79472A8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3ECF1D95-AF26-3342-C658-CECCB9BE8941}"/>
              </a:ext>
            </a:extLst>
          </p:cNvPr>
          <p:cNvSpPr txBox="1"/>
          <p:nvPr/>
        </p:nvSpPr>
        <p:spPr>
          <a:xfrm>
            <a:off x="310046" y="547603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6FBDC2-979B-A508-A168-BEEC61E53BFC}"/>
              </a:ext>
            </a:extLst>
          </p:cNvPr>
          <p:cNvSpPr txBox="1"/>
          <p:nvPr/>
        </p:nvSpPr>
        <p:spPr>
          <a:xfrm>
            <a:off x="193026" y="33008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951C8C-225B-B6DC-71A9-0E795ECF06FD}"/>
              </a:ext>
            </a:extLst>
          </p:cNvPr>
          <p:cNvSpPr txBox="1"/>
          <p:nvPr/>
        </p:nvSpPr>
        <p:spPr>
          <a:xfrm>
            <a:off x="2513119" y="49148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400351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DCF6-3DEC-0F7D-D92B-EE219E50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State and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0778B-292B-3A1D-23AF-010D3330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F054-5D52-E5A1-1E2A-6FBBBC59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37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19CF56-4198-4CE2-9576-78927646A948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19CF56-4198-4CE2-9576-789276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2285F9A-5CDE-EF1B-5DE2-BE4FF1ED553E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2285F9A-5CDE-EF1B-5DE2-BE4FF1ED5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47F9DA-EE10-D4F2-F575-A696578FE340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83D28F-BE1C-7763-B125-2E8FAFC47043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47EFD9-FD1A-8CD1-E8DC-2A8E618D8F3D}"/>
              </a:ext>
            </a:extLst>
          </p:cNvPr>
          <p:cNvCxnSpPr>
            <a:cxnSpLocks/>
            <a:stCxn id="8" idx="3"/>
            <a:endCxn id="6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A62D39-813C-A80B-5CAC-289F3E6C767C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D896E0-B754-7F19-D74B-40F87ED179E4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60741C-A601-A095-D279-9592F4EACC14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0FB5F0-9E59-E469-0C59-4F1BC13E7D22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8CE2A-DF43-8CBE-065E-47D0B94B5DDB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35BDBA-263D-37AC-B2C0-BAD578011027}"/>
              </a:ext>
            </a:extLst>
          </p:cNvPr>
          <p:cNvSpPr txBox="1"/>
          <p:nvPr/>
        </p:nvSpPr>
        <p:spPr>
          <a:xfrm>
            <a:off x="1560868" y="4418408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D216D2-A32E-46B9-40CE-8C2CABC2F44F}"/>
                  </a:ext>
                </a:extLst>
              </p:cNvPr>
              <p:cNvSpPr txBox="1"/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D216D2-A32E-46B9-40CE-8C2CABC2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30F6029-DF9F-0917-4DE2-C974DE884639}"/>
              </a:ext>
            </a:extLst>
          </p:cNvPr>
          <p:cNvSpPr txBox="1"/>
          <p:nvPr/>
        </p:nvSpPr>
        <p:spPr>
          <a:xfrm>
            <a:off x="310046" y="547603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FF5BA-C7D1-AFEA-3FAE-C8CFC0B175C8}"/>
              </a:ext>
            </a:extLst>
          </p:cNvPr>
          <p:cNvSpPr txBox="1"/>
          <p:nvPr/>
        </p:nvSpPr>
        <p:spPr>
          <a:xfrm>
            <a:off x="193026" y="33008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C5F28-F849-AB1F-1D80-5ED1919D2686}"/>
              </a:ext>
            </a:extLst>
          </p:cNvPr>
          <p:cNvSpPr txBox="1"/>
          <p:nvPr/>
        </p:nvSpPr>
        <p:spPr>
          <a:xfrm>
            <a:off x="2513119" y="49148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4280749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DCF6-3DEC-0F7D-D92B-EE219E50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State and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0778B-292B-3A1D-23AF-010D3330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F054-5D52-E5A1-1E2A-6FBBBC59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38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19CF56-4198-4CE2-9576-78927646A948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19CF56-4198-4CE2-9576-789276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2285F9A-5CDE-EF1B-5DE2-BE4FF1ED553E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2285F9A-5CDE-EF1B-5DE2-BE4FF1ED5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47F9DA-EE10-D4F2-F575-A696578FE340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83D28F-BE1C-7763-B125-2E8FAFC47043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47EFD9-FD1A-8CD1-E8DC-2A8E618D8F3D}"/>
              </a:ext>
            </a:extLst>
          </p:cNvPr>
          <p:cNvCxnSpPr>
            <a:cxnSpLocks/>
            <a:stCxn id="8" idx="3"/>
            <a:endCxn id="6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A62D39-813C-A80B-5CAC-289F3E6C767C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D896E0-B754-7F19-D74B-40F87ED179E4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60741C-A601-A095-D279-9592F4EACC14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0FB5F0-9E59-E469-0C59-4F1BC13E7D22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8CE2A-DF43-8CBE-065E-47D0B94B5DDB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35BDBA-263D-37AC-B2C0-BAD578011027}"/>
              </a:ext>
            </a:extLst>
          </p:cNvPr>
          <p:cNvSpPr txBox="1"/>
          <p:nvPr/>
        </p:nvSpPr>
        <p:spPr>
          <a:xfrm>
            <a:off x="1560868" y="4418408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D216D2-A32E-46B9-40CE-8C2CABC2F44F}"/>
                  </a:ext>
                </a:extLst>
              </p:cNvPr>
              <p:cNvSpPr txBox="1"/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D216D2-A32E-46B9-40CE-8C2CABC2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30F6029-DF9F-0917-4DE2-C974DE884639}"/>
              </a:ext>
            </a:extLst>
          </p:cNvPr>
          <p:cNvSpPr txBox="1"/>
          <p:nvPr/>
        </p:nvSpPr>
        <p:spPr>
          <a:xfrm>
            <a:off x="310046" y="547603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FF5BA-C7D1-AFEA-3FAE-C8CFC0B175C8}"/>
              </a:ext>
            </a:extLst>
          </p:cNvPr>
          <p:cNvSpPr txBox="1"/>
          <p:nvPr/>
        </p:nvSpPr>
        <p:spPr>
          <a:xfrm>
            <a:off x="193026" y="33008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C5F28-F849-AB1F-1D80-5ED1919D2686}"/>
              </a:ext>
            </a:extLst>
          </p:cNvPr>
          <p:cNvSpPr txBox="1"/>
          <p:nvPr/>
        </p:nvSpPr>
        <p:spPr>
          <a:xfrm>
            <a:off x="2513119" y="49148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Memory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31821E-4C86-7C2B-CA86-207004B71D66}"/>
                  </a:ext>
                </a:extLst>
              </p:cNvPr>
              <p:cNvSpPr txBox="1"/>
              <p:nvPr/>
            </p:nvSpPr>
            <p:spPr>
              <a:xfrm>
                <a:off x="7026415" y="5429866"/>
                <a:ext cx="20425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0" dirty="0"/>
                  <a:t>Input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31821E-4C86-7C2B-CA86-207004B7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415" y="5429866"/>
                <a:ext cx="2042547" cy="830997"/>
              </a:xfrm>
              <a:prstGeom prst="rect">
                <a:avLst/>
              </a:prstGeom>
              <a:blipFill>
                <a:blip r:embed="rId5"/>
                <a:stretch>
                  <a:fillRect l="-4938" t="-6061" r="-3086" b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002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DCF6-3DEC-0F7D-D92B-EE219E50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State and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0778B-292B-3A1D-23AF-010D3330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F054-5D52-E5A1-1E2A-6FBBBC59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39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19CF56-4198-4CE2-9576-78927646A948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19CF56-4198-4CE2-9576-789276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2285F9A-5CDE-EF1B-5DE2-BE4FF1ED553E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2285F9A-5CDE-EF1B-5DE2-BE4FF1ED5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47F9DA-EE10-D4F2-F575-A696578FE340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83D28F-BE1C-7763-B125-2E8FAFC47043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47EFD9-FD1A-8CD1-E8DC-2A8E618D8F3D}"/>
              </a:ext>
            </a:extLst>
          </p:cNvPr>
          <p:cNvCxnSpPr>
            <a:cxnSpLocks/>
            <a:stCxn id="8" idx="3"/>
            <a:endCxn id="6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A62D39-813C-A80B-5CAC-289F3E6C767C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D896E0-B754-7F19-D74B-40F87ED179E4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60741C-A601-A095-D279-9592F4EACC14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0FB5F0-9E59-E469-0C59-4F1BC13E7D22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8CE2A-DF43-8CBE-065E-47D0B94B5DDB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35BDBA-263D-37AC-B2C0-BAD578011027}"/>
              </a:ext>
            </a:extLst>
          </p:cNvPr>
          <p:cNvSpPr txBox="1"/>
          <p:nvPr/>
        </p:nvSpPr>
        <p:spPr>
          <a:xfrm>
            <a:off x="1560868" y="4418408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D216D2-A32E-46B9-40CE-8C2CABC2F44F}"/>
                  </a:ext>
                </a:extLst>
              </p:cNvPr>
              <p:cNvSpPr txBox="1"/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D216D2-A32E-46B9-40CE-8C2CABC2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30F6029-DF9F-0917-4DE2-C974DE884639}"/>
              </a:ext>
            </a:extLst>
          </p:cNvPr>
          <p:cNvSpPr txBox="1"/>
          <p:nvPr/>
        </p:nvSpPr>
        <p:spPr>
          <a:xfrm>
            <a:off x="310046" y="547603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FF5BA-C7D1-AFEA-3FAE-C8CFC0B175C8}"/>
              </a:ext>
            </a:extLst>
          </p:cNvPr>
          <p:cNvSpPr txBox="1"/>
          <p:nvPr/>
        </p:nvSpPr>
        <p:spPr>
          <a:xfrm>
            <a:off x="193026" y="33008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C5F28-F849-AB1F-1D80-5ED1919D2686}"/>
              </a:ext>
            </a:extLst>
          </p:cNvPr>
          <p:cNvSpPr txBox="1"/>
          <p:nvPr/>
        </p:nvSpPr>
        <p:spPr>
          <a:xfrm>
            <a:off x="2513119" y="49148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Memory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31976-E4BD-9664-94B6-824DD46123FD}"/>
                  </a:ext>
                </a:extLst>
              </p:cNvPr>
              <p:cNvSpPr txBox="1"/>
              <p:nvPr/>
            </p:nvSpPr>
            <p:spPr>
              <a:xfrm>
                <a:off x="5907360" y="4077080"/>
                <a:ext cx="4280659" cy="860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/>
                  <a:t>Update Hidden State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𝒉𝒉</m:t>
                              </m:r>
                            </m:sub>
                            <m:sup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func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  <m:sup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31976-E4BD-9664-94B6-824DD4612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60" y="4077080"/>
                <a:ext cx="4280659" cy="860364"/>
              </a:xfrm>
              <a:prstGeom prst="rect">
                <a:avLst/>
              </a:prstGeom>
              <a:blipFill>
                <a:blip r:embed="rId5"/>
                <a:stretch>
                  <a:fillRect t="-5882" b="-10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10E380-F536-32C4-BE7A-070EDC9B44AF}"/>
                  </a:ext>
                </a:extLst>
              </p:cNvPr>
              <p:cNvSpPr txBox="1"/>
              <p:nvPr/>
            </p:nvSpPr>
            <p:spPr>
              <a:xfrm>
                <a:off x="7026415" y="5429866"/>
                <a:ext cx="20425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0" dirty="0"/>
                  <a:t>Input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10E380-F536-32C4-BE7A-070EDC9B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415" y="5429866"/>
                <a:ext cx="2042547" cy="830997"/>
              </a:xfrm>
              <a:prstGeom prst="rect">
                <a:avLst/>
              </a:prstGeom>
              <a:blipFill>
                <a:blip r:embed="rId6"/>
                <a:stretch>
                  <a:fillRect l="-4938" t="-6061" r="-3086" b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865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2121-E3C3-EC1F-9E4E-07115C60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the future?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4AB43-F8F5-95B4-4EC6-D6E9FAB5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96F5-5A5A-C475-FDD8-EE8AA35D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</a:t>
            </a:fld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D63BE-48F3-67FC-03B8-628325A9DF7A}"/>
              </a:ext>
            </a:extLst>
          </p:cNvPr>
          <p:cNvSpPr/>
          <p:nvPr/>
        </p:nvSpPr>
        <p:spPr>
          <a:xfrm>
            <a:off x="5453448" y="3429000"/>
            <a:ext cx="1285103" cy="128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8EC46-022E-8D95-CFF9-5FE7D1974FF2}"/>
              </a:ext>
            </a:extLst>
          </p:cNvPr>
          <p:cNvSpPr txBox="1"/>
          <p:nvPr/>
        </p:nvSpPr>
        <p:spPr>
          <a:xfrm>
            <a:off x="1154954" y="5884332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will the ball go next?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F55F01-8382-892B-4066-366DEF19F4DE}"/>
              </a:ext>
            </a:extLst>
          </p:cNvPr>
          <p:cNvSpPr/>
          <p:nvPr/>
        </p:nvSpPr>
        <p:spPr>
          <a:xfrm>
            <a:off x="3962400" y="3429000"/>
            <a:ext cx="1285103" cy="1285103"/>
          </a:xfrm>
          <a:prstGeom prst="ellipse">
            <a:avLst/>
          </a:prstGeom>
          <a:solidFill>
            <a:srgbClr val="B31166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5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DCF6-3DEC-0F7D-D92B-EE219E50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State and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0778B-292B-3A1D-23AF-010D3330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F054-5D52-E5A1-1E2A-6FBBBC59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40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19CF56-4198-4CE2-9576-78927646A948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919CF56-4198-4CE2-9576-789276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2285F9A-5CDE-EF1B-5DE2-BE4FF1ED553E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2285F9A-5CDE-EF1B-5DE2-BE4FF1ED5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47F9DA-EE10-D4F2-F575-A696578FE340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83D28F-BE1C-7763-B125-2E8FAFC47043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47EFD9-FD1A-8CD1-E8DC-2A8E618D8F3D}"/>
              </a:ext>
            </a:extLst>
          </p:cNvPr>
          <p:cNvCxnSpPr>
            <a:cxnSpLocks/>
            <a:stCxn id="8" idx="3"/>
            <a:endCxn id="6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A62D39-813C-A80B-5CAC-289F3E6C767C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D896E0-B754-7F19-D74B-40F87ED179E4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60741C-A601-A095-D279-9592F4EACC14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0FB5F0-9E59-E469-0C59-4F1BC13E7D22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8CE2A-DF43-8CBE-065E-47D0B94B5DDB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35BDBA-263D-37AC-B2C0-BAD578011027}"/>
              </a:ext>
            </a:extLst>
          </p:cNvPr>
          <p:cNvSpPr txBox="1"/>
          <p:nvPr/>
        </p:nvSpPr>
        <p:spPr>
          <a:xfrm>
            <a:off x="1560868" y="4418408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D216D2-A32E-46B9-40CE-8C2CABC2F44F}"/>
                  </a:ext>
                </a:extLst>
              </p:cNvPr>
              <p:cNvSpPr txBox="1"/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D216D2-A32E-46B9-40CE-8C2CABC2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004" y="4607975"/>
                <a:ext cx="464806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30F6029-DF9F-0917-4DE2-C974DE884639}"/>
              </a:ext>
            </a:extLst>
          </p:cNvPr>
          <p:cNvSpPr txBox="1"/>
          <p:nvPr/>
        </p:nvSpPr>
        <p:spPr>
          <a:xfrm>
            <a:off x="310046" y="547603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FF5BA-C7D1-AFEA-3FAE-C8CFC0B175C8}"/>
              </a:ext>
            </a:extLst>
          </p:cNvPr>
          <p:cNvSpPr txBox="1"/>
          <p:nvPr/>
        </p:nvSpPr>
        <p:spPr>
          <a:xfrm>
            <a:off x="193026" y="33008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C5F28-F849-AB1F-1D80-5ED1919D2686}"/>
              </a:ext>
            </a:extLst>
          </p:cNvPr>
          <p:cNvSpPr txBox="1"/>
          <p:nvPr/>
        </p:nvSpPr>
        <p:spPr>
          <a:xfrm>
            <a:off x="2513119" y="49148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Memory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BB5259-6478-7836-E646-F9FD576D7ECC}"/>
                  </a:ext>
                </a:extLst>
              </p:cNvPr>
              <p:cNvSpPr txBox="1"/>
              <p:nvPr/>
            </p:nvSpPr>
            <p:spPr>
              <a:xfrm>
                <a:off x="7026415" y="5429866"/>
                <a:ext cx="20425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0" dirty="0"/>
                  <a:t>Input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BB5259-6478-7836-E646-F9FD576D7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415" y="5429866"/>
                <a:ext cx="2042547" cy="830997"/>
              </a:xfrm>
              <a:prstGeom prst="rect">
                <a:avLst/>
              </a:prstGeom>
              <a:blipFill>
                <a:blip r:embed="rId5"/>
                <a:stretch>
                  <a:fillRect l="-4938" t="-6061" r="-3086" b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31976-E4BD-9664-94B6-824DD46123FD}"/>
                  </a:ext>
                </a:extLst>
              </p:cNvPr>
              <p:cNvSpPr txBox="1"/>
              <p:nvPr/>
            </p:nvSpPr>
            <p:spPr>
              <a:xfrm>
                <a:off x="5907360" y="4077080"/>
                <a:ext cx="4280659" cy="860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/>
                  <a:t>Update Hidden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𝒉𝒉</m:t>
                              </m:r>
                            </m:sub>
                            <m:sup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func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  <m:sup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31976-E4BD-9664-94B6-824DD4612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60" y="4077080"/>
                <a:ext cx="4280659" cy="860364"/>
              </a:xfrm>
              <a:prstGeom prst="rect">
                <a:avLst/>
              </a:prstGeom>
              <a:blipFill>
                <a:blip r:embed="rId6"/>
                <a:stretch>
                  <a:fillRect t="-5882" b="-10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EC77DE-0C7A-D735-AB0E-2B27CA2648CB}"/>
                  </a:ext>
                </a:extLst>
              </p:cNvPr>
              <p:cNvSpPr txBox="1"/>
              <p:nvPr/>
            </p:nvSpPr>
            <p:spPr>
              <a:xfrm>
                <a:off x="6874932" y="2578976"/>
                <a:ext cx="2345514" cy="906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b="0" dirty="0"/>
                  <a:t>Output Vector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  <m:sup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EC77DE-0C7A-D735-AB0E-2B27CA264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932" y="2578976"/>
                <a:ext cx="2345514" cy="906530"/>
              </a:xfrm>
              <a:prstGeom prst="rect">
                <a:avLst/>
              </a:prstGeom>
              <a:blipFill>
                <a:blip r:embed="rId7"/>
                <a:stretch>
                  <a:fillRect l="-3763" t="-5556" r="-3226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894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Unfolding RNNS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41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76A88E-41E9-738C-EA62-535EBBBA9B98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1879EC-03B7-6EC3-D80C-AEDBD556EE6B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E595F3-E53E-122B-30EC-7A01C1E25606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6B2A8E-7FF3-1D98-D78B-A15280C15797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D9E8D-73B0-AB20-A179-EF44C1E8ACFE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DA49A4-5273-1687-FF4D-3C81C9A1BB72}"/>
              </a:ext>
            </a:extLst>
          </p:cNvPr>
          <p:cNvSpPr txBox="1"/>
          <p:nvPr/>
        </p:nvSpPr>
        <p:spPr>
          <a:xfrm>
            <a:off x="1560868" y="4418254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5726378A-89E9-8990-D853-226DDC42D714}"/>
              </a:ext>
            </a:extLst>
          </p:cNvPr>
          <p:cNvSpPr/>
          <p:nvPr/>
        </p:nvSpPr>
        <p:spPr>
          <a:xfrm>
            <a:off x="3070571" y="4286546"/>
            <a:ext cx="757238" cy="58858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75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Unfolding RNNS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42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63142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29085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63142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6703093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362518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6703093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891940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57883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891940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317228" y="4573102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388893" y="4573102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76A88E-41E9-738C-EA62-535EBBBA9B98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1879EC-03B7-6EC3-D80C-AEDBD556EE6B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E595F3-E53E-122B-30EC-7A01C1E25606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6B2A8E-7FF3-1D98-D78B-A15280C15797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D9E8D-73B0-AB20-A179-EF44C1E8ACFE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DA49A4-5273-1687-FF4D-3C81C9A1BB72}"/>
              </a:ext>
            </a:extLst>
          </p:cNvPr>
          <p:cNvSpPr txBox="1"/>
          <p:nvPr/>
        </p:nvSpPr>
        <p:spPr>
          <a:xfrm>
            <a:off x="1560868" y="4418254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5726378A-89E9-8990-D853-226DDC42D714}"/>
              </a:ext>
            </a:extLst>
          </p:cNvPr>
          <p:cNvSpPr/>
          <p:nvPr/>
        </p:nvSpPr>
        <p:spPr>
          <a:xfrm>
            <a:off x="3070571" y="4286546"/>
            <a:ext cx="757238" cy="58858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/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/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2DE2A2-53E4-7933-824C-A441BC07BA36}"/>
              </a:ext>
            </a:extLst>
          </p:cNvPr>
          <p:cNvCxnSpPr>
            <a:cxnSpLocks/>
            <a:stCxn id="36" idx="0"/>
            <a:endCxn id="40" idx="1"/>
          </p:cNvCxnSpPr>
          <p:nvPr/>
        </p:nvCxnSpPr>
        <p:spPr>
          <a:xfrm flipH="1" flipV="1">
            <a:off x="1108447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56B1704-8402-359C-0D85-0E3ADDBDA7BA}"/>
              </a:ext>
            </a:extLst>
          </p:cNvPr>
          <p:cNvSpPr/>
          <p:nvPr/>
        </p:nvSpPr>
        <p:spPr>
          <a:xfrm rot="16200000">
            <a:off x="1074390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9AA19E-3A00-9F74-AA13-88DF8FFE49EB}"/>
              </a:ext>
            </a:extLst>
          </p:cNvPr>
          <p:cNvCxnSpPr>
            <a:cxnSpLocks/>
            <a:stCxn id="40" idx="3"/>
            <a:endCxn id="38" idx="4"/>
          </p:cNvCxnSpPr>
          <p:nvPr/>
        </p:nvCxnSpPr>
        <p:spPr>
          <a:xfrm flipV="1">
            <a:off x="1108447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/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/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947EDA-C4D4-CA78-9181-3D1348928A17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 flipV="1">
            <a:off x="9605208" y="4573102"/>
            <a:ext cx="79347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/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blipFill>
                <a:blip r:embed="rId1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/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/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/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blipFill>
                <a:blip r:embed="rId1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381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Unfolding RNNS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43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63142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29085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63142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6703093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362518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6703093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891940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57883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891940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317228" y="4573102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388893" y="4573102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76A88E-41E9-738C-EA62-535EBBBA9B98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1879EC-03B7-6EC3-D80C-AEDBD556EE6B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E595F3-E53E-122B-30EC-7A01C1E25606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6B2A8E-7FF3-1D98-D78B-A15280C15797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D9E8D-73B0-AB20-A179-EF44C1E8ACFE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DA49A4-5273-1687-FF4D-3C81C9A1BB72}"/>
              </a:ext>
            </a:extLst>
          </p:cNvPr>
          <p:cNvSpPr txBox="1"/>
          <p:nvPr/>
        </p:nvSpPr>
        <p:spPr>
          <a:xfrm>
            <a:off x="1560868" y="4418254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5726378A-89E9-8990-D853-226DDC42D714}"/>
              </a:ext>
            </a:extLst>
          </p:cNvPr>
          <p:cNvSpPr/>
          <p:nvPr/>
        </p:nvSpPr>
        <p:spPr>
          <a:xfrm>
            <a:off x="3070571" y="4286546"/>
            <a:ext cx="757238" cy="58858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/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/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2DE2A2-53E4-7933-824C-A441BC07BA36}"/>
              </a:ext>
            </a:extLst>
          </p:cNvPr>
          <p:cNvCxnSpPr>
            <a:cxnSpLocks/>
            <a:stCxn id="36" idx="0"/>
            <a:endCxn id="40" idx="1"/>
          </p:cNvCxnSpPr>
          <p:nvPr/>
        </p:nvCxnSpPr>
        <p:spPr>
          <a:xfrm flipH="1" flipV="1">
            <a:off x="1108447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56B1704-8402-359C-0D85-0E3ADDBDA7BA}"/>
              </a:ext>
            </a:extLst>
          </p:cNvPr>
          <p:cNvSpPr/>
          <p:nvPr/>
        </p:nvSpPr>
        <p:spPr>
          <a:xfrm rot="16200000">
            <a:off x="1074390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9AA19E-3A00-9F74-AA13-88DF8FFE49EB}"/>
              </a:ext>
            </a:extLst>
          </p:cNvPr>
          <p:cNvCxnSpPr>
            <a:cxnSpLocks/>
            <a:stCxn id="40" idx="3"/>
            <a:endCxn id="38" idx="4"/>
          </p:cNvCxnSpPr>
          <p:nvPr/>
        </p:nvCxnSpPr>
        <p:spPr>
          <a:xfrm flipV="1">
            <a:off x="1108447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/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/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947EDA-C4D4-CA78-9181-3D1348928A17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 flipV="1">
            <a:off x="9605208" y="4573102"/>
            <a:ext cx="79347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D67C29-5E92-853C-DB69-9AD0D7781041}"/>
                  </a:ext>
                </a:extLst>
              </p:cNvPr>
              <p:cNvSpPr txBox="1"/>
              <p:nvPr/>
            </p:nvSpPr>
            <p:spPr>
              <a:xfrm>
                <a:off x="3912419" y="3807328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D67C29-5E92-853C-DB69-9AD0D7781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419" y="3807328"/>
                <a:ext cx="692754" cy="394788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715775-84AB-427D-0A63-A0164BE9F12A}"/>
                  </a:ext>
                </a:extLst>
              </p:cNvPr>
              <p:cNvSpPr txBox="1"/>
              <p:nvPr/>
            </p:nvSpPr>
            <p:spPr>
              <a:xfrm>
                <a:off x="5939016" y="3789296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715775-84AB-427D-0A63-A0164BE9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016" y="3789296"/>
                <a:ext cx="692754" cy="394788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F16E59-5A6D-85E0-A492-D660AA03D048}"/>
                  </a:ext>
                </a:extLst>
              </p:cNvPr>
              <p:cNvSpPr txBox="1"/>
              <p:nvPr/>
            </p:nvSpPr>
            <p:spPr>
              <a:xfrm>
                <a:off x="8124092" y="3788069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F16E59-5A6D-85E0-A492-D660AA03D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092" y="3788069"/>
                <a:ext cx="692754" cy="394788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4B6CB-326C-BF82-9A0C-74E0D625868C}"/>
                  </a:ext>
                </a:extLst>
              </p:cNvPr>
              <p:cNvSpPr txBox="1"/>
              <p:nvPr/>
            </p:nvSpPr>
            <p:spPr>
              <a:xfrm>
                <a:off x="10247870" y="3783073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4B6CB-326C-BF82-9A0C-74E0D625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70" y="3783073"/>
                <a:ext cx="692754" cy="394788"/>
              </a:xfrm>
              <a:prstGeom prst="rect">
                <a:avLst/>
              </a:prstGeom>
              <a:blipFill>
                <a:blip r:embed="rId1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/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blipFill>
                <a:blip r:embed="rId1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/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/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blipFill>
                <a:blip r:embed="rId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/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blipFill>
                <a:blip r:embed="rId2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902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Unfolding RNNS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44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63142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29085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63142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6703093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362518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6703093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891940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57883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891940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317228" y="4573102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388893" y="4573102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/>
              <p:nvPr/>
            </p:nvSpPr>
            <p:spPr>
              <a:xfrm>
                <a:off x="5345370" y="4140425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370" y="4140425"/>
                <a:ext cx="697563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76A88E-41E9-738C-EA62-535EBBBA9B98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1879EC-03B7-6EC3-D80C-AEDBD556EE6B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E595F3-E53E-122B-30EC-7A01C1E25606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6B2A8E-7FF3-1D98-D78B-A15280C15797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D9E8D-73B0-AB20-A179-EF44C1E8ACFE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DA49A4-5273-1687-FF4D-3C81C9A1BB72}"/>
              </a:ext>
            </a:extLst>
          </p:cNvPr>
          <p:cNvSpPr txBox="1"/>
          <p:nvPr/>
        </p:nvSpPr>
        <p:spPr>
          <a:xfrm>
            <a:off x="1560868" y="4418254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5726378A-89E9-8990-D853-226DDC42D714}"/>
              </a:ext>
            </a:extLst>
          </p:cNvPr>
          <p:cNvSpPr/>
          <p:nvPr/>
        </p:nvSpPr>
        <p:spPr>
          <a:xfrm>
            <a:off x="3070571" y="4286546"/>
            <a:ext cx="757238" cy="58858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/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/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2DE2A2-53E4-7933-824C-A441BC07BA36}"/>
              </a:ext>
            </a:extLst>
          </p:cNvPr>
          <p:cNvCxnSpPr>
            <a:cxnSpLocks/>
            <a:stCxn id="36" idx="0"/>
            <a:endCxn id="40" idx="1"/>
          </p:cNvCxnSpPr>
          <p:nvPr/>
        </p:nvCxnSpPr>
        <p:spPr>
          <a:xfrm flipH="1" flipV="1">
            <a:off x="1108447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56B1704-8402-359C-0D85-0E3ADDBDA7BA}"/>
              </a:ext>
            </a:extLst>
          </p:cNvPr>
          <p:cNvSpPr/>
          <p:nvPr/>
        </p:nvSpPr>
        <p:spPr>
          <a:xfrm rot="16200000">
            <a:off x="1074390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9AA19E-3A00-9F74-AA13-88DF8FFE49EB}"/>
              </a:ext>
            </a:extLst>
          </p:cNvPr>
          <p:cNvCxnSpPr>
            <a:cxnSpLocks/>
            <a:stCxn id="40" idx="3"/>
            <a:endCxn id="38" idx="4"/>
          </p:cNvCxnSpPr>
          <p:nvPr/>
        </p:nvCxnSpPr>
        <p:spPr>
          <a:xfrm flipV="1">
            <a:off x="1108447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/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/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947EDA-C4D4-CA78-9181-3D1348928A17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 flipV="1">
            <a:off x="9605208" y="4573102"/>
            <a:ext cx="79347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6BEB26-3D7C-5F25-B32F-BAF3A20F3CFB}"/>
                  </a:ext>
                </a:extLst>
              </p:cNvPr>
              <p:cNvSpPr txBox="1"/>
              <p:nvPr/>
            </p:nvSpPr>
            <p:spPr>
              <a:xfrm>
                <a:off x="7464721" y="4140425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6BEB26-3D7C-5F25-B32F-BAF3A20F3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721" y="4140425"/>
                <a:ext cx="697563" cy="369332"/>
              </a:xfrm>
              <a:prstGeom prst="rect">
                <a:avLst/>
              </a:prstGeom>
              <a:blipFill>
                <a:blip r:embed="rId1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ABCE26-F618-9796-2B9D-7CD16F2275A0}"/>
                  </a:ext>
                </a:extLst>
              </p:cNvPr>
              <p:cNvSpPr txBox="1"/>
              <p:nvPr/>
            </p:nvSpPr>
            <p:spPr>
              <a:xfrm>
                <a:off x="9650243" y="4140425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ABCE26-F618-9796-2B9D-7CD16F227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43" y="4140425"/>
                <a:ext cx="697563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D67C29-5E92-853C-DB69-9AD0D7781041}"/>
                  </a:ext>
                </a:extLst>
              </p:cNvPr>
              <p:cNvSpPr txBox="1"/>
              <p:nvPr/>
            </p:nvSpPr>
            <p:spPr>
              <a:xfrm>
                <a:off x="3912419" y="3807328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D67C29-5E92-853C-DB69-9AD0D7781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419" y="3807328"/>
                <a:ext cx="692754" cy="394788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715775-84AB-427D-0A63-A0164BE9F12A}"/>
                  </a:ext>
                </a:extLst>
              </p:cNvPr>
              <p:cNvSpPr txBox="1"/>
              <p:nvPr/>
            </p:nvSpPr>
            <p:spPr>
              <a:xfrm>
                <a:off x="5939016" y="3789296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715775-84AB-427D-0A63-A0164BE9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016" y="3789296"/>
                <a:ext cx="692754" cy="394788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F16E59-5A6D-85E0-A492-D660AA03D048}"/>
                  </a:ext>
                </a:extLst>
              </p:cNvPr>
              <p:cNvSpPr txBox="1"/>
              <p:nvPr/>
            </p:nvSpPr>
            <p:spPr>
              <a:xfrm>
                <a:off x="8124092" y="3788069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F16E59-5A6D-85E0-A492-D660AA03D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092" y="3788069"/>
                <a:ext cx="692754" cy="394788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4B6CB-326C-BF82-9A0C-74E0D625868C}"/>
                  </a:ext>
                </a:extLst>
              </p:cNvPr>
              <p:cNvSpPr txBox="1"/>
              <p:nvPr/>
            </p:nvSpPr>
            <p:spPr>
              <a:xfrm>
                <a:off x="10247870" y="3783073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4B6CB-326C-BF82-9A0C-74E0D625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70" y="3783073"/>
                <a:ext cx="692754" cy="394788"/>
              </a:xfrm>
              <a:prstGeom prst="rect">
                <a:avLst/>
              </a:prstGeom>
              <a:blipFill>
                <a:blip r:embed="rId1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/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blipFill>
                <a:blip r:embed="rId2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/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/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blipFill>
                <a:blip r:embed="rId2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/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blipFill>
                <a:blip r:embed="rId2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049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Unfolding RNNS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45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63142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29085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63142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6703093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362518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6703093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891940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57883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891940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317228" y="4573102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388893" y="4573102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/>
              <p:nvPr/>
            </p:nvSpPr>
            <p:spPr>
              <a:xfrm>
                <a:off x="5345370" y="4140425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370" y="4140425"/>
                <a:ext cx="697563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76A88E-41E9-738C-EA62-535EBBBA9B98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1879EC-03B7-6EC3-D80C-AEDBD556EE6B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E595F3-E53E-122B-30EC-7A01C1E25606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6B2A8E-7FF3-1D98-D78B-A15280C15797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D9E8D-73B0-AB20-A179-EF44C1E8ACFE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DA49A4-5273-1687-FF4D-3C81C9A1BB72}"/>
              </a:ext>
            </a:extLst>
          </p:cNvPr>
          <p:cNvSpPr txBox="1"/>
          <p:nvPr/>
        </p:nvSpPr>
        <p:spPr>
          <a:xfrm>
            <a:off x="1560868" y="4418254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5726378A-89E9-8990-D853-226DDC42D714}"/>
              </a:ext>
            </a:extLst>
          </p:cNvPr>
          <p:cNvSpPr/>
          <p:nvPr/>
        </p:nvSpPr>
        <p:spPr>
          <a:xfrm>
            <a:off x="3070571" y="4286546"/>
            <a:ext cx="757238" cy="58858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/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/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2DE2A2-53E4-7933-824C-A441BC07BA36}"/>
              </a:ext>
            </a:extLst>
          </p:cNvPr>
          <p:cNvCxnSpPr>
            <a:cxnSpLocks/>
            <a:stCxn id="36" idx="0"/>
            <a:endCxn id="40" idx="1"/>
          </p:cNvCxnSpPr>
          <p:nvPr/>
        </p:nvCxnSpPr>
        <p:spPr>
          <a:xfrm flipH="1" flipV="1">
            <a:off x="1108447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56B1704-8402-359C-0D85-0E3ADDBDA7BA}"/>
              </a:ext>
            </a:extLst>
          </p:cNvPr>
          <p:cNvSpPr/>
          <p:nvPr/>
        </p:nvSpPr>
        <p:spPr>
          <a:xfrm rot="16200000">
            <a:off x="1074390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9AA19E-3A00-9F74-AA13-88DF8FFE49EB}"/>
              </a:ext>
            </a:extLst>
          </p:cNvPr>
          <p:cNvCxnSpPr>
            <a:cxnSpLocks/>
            <a:stCxn id="40" idx="3"/>
            <a:endCxn id="38" idx="4"/>
          </p:cNvCxnSpPr>
          <p:nvPr/>
        </p:nvCxnSpPr>
        <p:spPr>
          <a:xfrm flipV="1">
            <a:off x="1108447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/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/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947EDA-C4D4-CA78-9181-3D1348928A17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 flipV="1">
            <a:off x="9605208" y="4573102"/>
            <a:ext cx="79347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6BEB26-3D7C-5F25-B32F-BAF3A20F3CFB}"/>
                  </a:ext>
                </a:extLst>
              </p:cNvPr>
              <p:cNvSpPr txBox="1"/>
              <p:nvPr/>
            </p:nvSpPr>
            <p:spPr>
              <a:xfrm>
                <a:off x="7464721" y="4140425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6BEB26-3D7C-5F25-B32F-BAF3A20F3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721" y="4140425"/>
                <a:ext cx="697563" cy="369332"/>
              </a:xfrm>
              <a:prstGeom prst="rect">
                <a:avLst/>
              </a:prstGeom>
              <a:blipFill>
                <a:blip r:embed="rId1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ABCE26-F618-9796-2B9D-7CD16F2275A0}"/>
                  </a:ext>
                </a:extLst>
              </p:cNvPr>
              <p:cNvSpPr txBox="1"/>
              <p:nvPr/>
            </p:nvSpPr>
            <p:spPr>
              <a:xfrm>
                <a:off x="9650243" y="4140425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ABCE26-F618-9796-2B9D-7CD16F227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43" y="4140425"/>
                <a:ext cx="697563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D67C29-5E92-853C-DB69-9AD0D7781041}"/>
                  </a:ext>
                </a:extLst>
              </p:cNvPr>
              <p:cNvSpPr txBox="1"/>
              <p:nvPr/>
            </p:nvSpPr>
            <p:spPr>
              <a:xfrm>
                <a:off x="3912419" y="3807328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D67C29-5E92-853C-DB69-9AD0D7781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419" y="3807328"/>
                <a:ext cx="692754" cy="394788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715775-84AB-427D-0A63-A0164BE9F12A}"/>
                  </a:ext>
                </a:extLst>
              </p:cNvPr>
              <p:cNvSpPr txBox="1"/>
              <p:nvPr/>
            </p:nvSpPr>
            <p:spPr>
              <a:xfrm>
                <a:off x="5939016" y="3789296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715775-84AB-427D-0A63-A0164BE9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016" y="3789296"/>
                <a:ext cx="692754" cy="394788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F16E59-5A6D-85E0-A492-D660AA03D048}"/>
                  </a:ext>
                </a:extLst>
              </p:cNvPr>
              <p:cNvSpPr txBox="1"/>
              <p:nvPr/>
            </p:nvSpPr>
            <p:spPr>
              <a:xfrm>
                <a:off x="8124092" y="3788069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F16E59-5A6D-85E0-A492-D660AA03D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092" y="3788069"/>
                <a:ext cx="692754" cy="394788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4B6CB-326C-BF82-9A0C-74E0D625868C}"/>
                  </a:ext>
                </a:extLst>
              </p:cNvPr>
              <p:cNvSpPr txBox="1"/>
              <p:nvPr/>
            </p:nvSpPr>
            <p:spPr>
              <a:xfrm>
                <a:off x="10247870" y="3783073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4B6CB-326C-BF82-9A0C-74E0D625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70" y="3783073"/>
                <a:ext cx="692754" cy="394788"/>
              </a:xfrm>
              <a:prstGeom prst="rect">
                <a:avLst/>
              </a:prstGeom>
              <a:blipFill>
                <a:blip r:embed="rId1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/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blipFill>
                <a:blip r:embed="rId2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/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/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blipFill>
                <a:blip r:embed="rId2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/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blipFill>
                <a:blip r:embed="rId2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4DFDF4A-2448-688F-63A6-ACC42E734C37}"/>
              </a:ext>
            </a:extLst>
          </p:cNvPr>
          <p:cNvSpPr txBox="1"/>
          <p:nvPr/>
        </p:nvSpPr>
        <p:spPr>
          <a:xfrm>
            <a:off x="3046767" y="2468136"/>
            <a:ext cx="594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Reuse the same weight matrices at each time step</a:t>
            </a:r>
          </a:p>
        </p:txBody>
      </p:sp>
    </p:spTree>
    <p:extLst>
      <p:ext uri="{BB962C8B-B14F-4D97-AF65-F5344CB8AC3E}">
        <p14:creationId xmlns:p14="http://schemas.microsoft.com/office/powerpoint/2010/main" val="464852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Unfolding RNNS - Losses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46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/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C7D632-D3B0-BF11-0168-0CDA4F0C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528866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/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73C3EEE-70D1-1500-467A-21D673214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19" y="3113470"/>
                <a:ext cx="744072" cy="744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50940-0E03-EFF5-5A6B-7E4ABA4946BC}"/>
              </a:ext>
            </a:extLst>
          </p:cNvPr>
          <p:cNvCxnSpPr>
            <a:cxnSpLocks/>
            <a:stCxn id="5" idx="0"/>
            <a:endCxn id="20" idx="1"/>
          </p:cNvCxnSpPr>
          <p:nvPr/>
        </p:nvCxnSpPr>
        <p:spPr>
          <a:xfrm flipH="1" flipV="1">
            <a:off x="1840754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99246-34A3-DF88-3D98-7F30608BD938}"/>
              </a:ext>
            </a:extLst>
          </p:cNvPr>
          <p:cNvSpPr/>
          <p:nvPr/>
        </p:nvSpPr>
        <p:spPr>
          <a:xfrm rot="16200000">
            <a:off x="1500179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292D1-C53D-5A88-3D9B-1FC270068AF2}"/>
              </a:ext>
            </a:extLst>
          </p:cNvPr>
          <p:cNvCxnSpPr>
            <a:cxnSpLocks/>
            <a:stCxn id="20" idx="3"/>
            <a:endCxn id="8" idx="4"/>
          </p:cNvCxnSpPr>
          <p:nvPr/>
        </p:nvCxnSpPr>
        <p:spPr>
          <a:xfrm flipV="1">
            <a:off x="1840754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5288663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/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124B1E1-73E0-A2E6-5A20-3AC939AF4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393" y="3113469"/>
                <a:ext cx="744072" cy="744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463142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FDEA34-8792-48B1-9BF5-76A9A31D0A1D}"/>
              </a:ext>
            </a:extLst>
          </p:cNvPr>
          <p:cNvSpPr/>
          <p:nvPr/>
        </p:nvSpPr>
        <p:spPr>
          <a:xfrm rot="16200000">
            <a:off x="429085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FD4C5E-99D4-CFF9-EDA6-A289B1C8E4CE}"/>
              </a:ext>
            </a:extLst>
          </p:cNvPr>
          <p:cNvCxnSpPr>
            <a:cxnSpLocks/>
            <a:stCxn id="12" idx="3"/>
            <a:endCxn id="10" idx="4"/>
          </p:cNvCxnSpPr>
          <p:nvPr/>
        </p:nvCxnSpPr>
        <p:spPr>
          <a:xfrm flipV="1">
            <a:off x="463142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5288663"/>
                <a:ext cx="744071" cy="7440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/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5D67A0-8D25-1354-E094-B9CF8D76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58" y="3113469"/>
                <a:ext cx="744072" cy="744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6703093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6362518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64839-EEA5-7B39-EF30-22AF4F1BEE57}"/>
              </a:ext>
            </a:extLst>
          </p:cNvPr>
          <p:cNvCxnSpPr>
            <a:cxnSpLocks/>
            <a:stCxn id="17" idx="3"/>
            <a:endCxn id="15" idx="4"/>
          </p:cNvCxnSpPr>
          <p:nvPr/>
        </p:nvCxnSpPr>
        <p:spPr>
          <a:xfrm flipV="1">
            <a:off x="6703093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5288664"/>
                <a:ext cx="744071" cy="744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/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64679-7073-018D-2722-B0C49BD2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73" y="3113470"/>
                <a:ext cx="744072" cy="744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8919408" y="491367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8578833" y="388730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0714F-3EF4-23CA-A29A-1622C35173B1}"/>
              </a:ext>
            </a:extLst>
          </p:cNvPr>
          <p:cNvCxnSpPr>
            <a:cxnSpLocks/>
            <a:stCxn id="23" idx="3"/>
            <a:endCxn id="21" idx="4"/>
          </p:cNvCxnSpPr>
          <p:nvPr/>
        </p:nvCxnSpPr>
        <p:spPr>
          <a:xfrm flipV="1">
            <a:off x="8919408" y="3857542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317228" y="4573102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388893" y="4573102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/>
              <p:nvPr/>
            </p:nvSpPr>
            <p:spPr>
              <a:xfrm>
                <a:off x="5345370" y="4140425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370" y="4140425"/>
                <a:ext cx="697563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76A88E-41E9-738C-EA62-535EBBBA9B98}"/>
              </a:ext>
            </a:extLst>
          </p:cNvPr>
          <p:cNvCxnSpPr/>
          <p:nvPr/>
        </p:nvCxnSpPr>
        <p:spPr>
          <a:xfrm>
            <a:off x="2526554" y="4573103"/>
            <a:ext cx="3738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1879EC-03B7-6EC3-D80C-AEDBD556EE6B}"/>
              </a:ext>
            </a:extLst>
          </p:cNvPr>
          <p:cNvCxnSpPr>
            <a:cxnSpLocks/>
          </p:cNvCxnSpPr>
          <p:nvPr/>
        </p:nvCxnSpPr>
        <p:spPr>
          <a:xfrm flipV="1">
            <a:off x="2900363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E595F3-E53E-122B-30EC-7A01C1E25606}"/>
              </a:ext>
            </a:extLst>
          </p:cNvPr>
          <p:cNvCxnSpPr>
            <a:cxnSpLocks/>
          </p:cNvCxnSpPr>
          <p:nvPr/>
        </p:nvCxnSpPr>
        <p:spPr>
          <a:xfrm>
            <a:off x="800100" y="4077080"/>
            <a:ext cx="210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6B2A8E-7FF3-1D98-D78B-A15280C15797}"/>
              </a:ext>
            </a:extLst>
          </p:cNvPr>
          <p:cNvCxnSpPr/>
          <p:nvPr/>
        </p:nvCxnSpPr>
        <p:spPr>
          <a:xfrm>
            <a:off x="800100" y="4573103"/>
            <a:ext cx="37380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D9E8D-73B0-AB20-A179-EF44C1E8ACFE}"/>
              </a:ext>
            </a:extLst>
          </p:cNvPr>
          <p:cNvCxnSpPr>
            <a:cxnSpLocks/>
          </p:cNvCxnSpPr>
          <p:nvPr/>
        </p:nvCxnSpPr>
        <p:spPr>
          <a:xfrm flipV="1">
            <a:off x="800100" y="4077080"/>
            <a:ext cx="0" cy="49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DA49A4-5273-1687-FF4D-3C81C9A1BB72}"/>
              </a:ext>
            </a:extLst>
          </p:cNvPr>
          <p:cNvSpPr txBox="1"/>
          <p:nvPr/>
        </p:nvSpPr>
        <p:spPr>
          <a:xfrm>
            <a:off x="1560868" y="4418254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RNN</a:t>
            </a: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5726378A-89E9-8990-D853-226DDC42D714}"/>
              </a:ext>
            </a:extLst>
          </p:cNvPr>
          <p:cNvSpPr/>
          <p:nvPr/>
        </p:nvSpPr>
        <p:spPr>
          <a:xfrm>
            <a:off x="3070571" y="4286546"/>
            <a:ext cx="757238" cy="58858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/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5288663"/>
                <a:ext cx="744071" cy="744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/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2DDAE3-23FC-8FC1-FFDB-8F16AB14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443" y="3113469"/>
                <a:ext cx="744072" cy="74407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2DE2A2-53E4-7933-824C-A441BC07BA36}"/>
              </a:ext>
            </a:extLst>
          </p:cNvPr>
          <p:cNvCxnSpPr>
            <a:cxnSpLocks/>
            <a:stCxn id="36" idx="0"/>
            <a:endCxn id="40" idx="1"/>
          </p:cNvCxnSpPr>
          <p:nvPr/>
        </p:nvCxnSpPr>
        <p:spPr>
          <a:xfrm flipH="1" flipV="1">
            <a:off x="11084478" y="4913677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56B1704-8402-359C-0D85-0E3ADDBDA7BA}"/>
              </a:ext>
            </a:extLst>
          </p:cNvPr>
          <p:cNvSpPr/>
          <p:nvPr/>
        </p:nvSpPr>
        <p:spPr>
          <a:xfrm rot="16200000">
            <a:off x="10743903" y="388730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9AA19E-3A00-9F74-AA13-88DF8FFE49EB}"/>
              </a:ext>
            </a:extLst>
          </p:cNvPr>
          <p:cNvCxnSpPr>
            <a:cxnSpLocks/>
            <a:stCxn id="40" idx="3"/>
            <a:endCxn id="38" idx="4"/>
          </p:cNvCxnSpPr>
          <p:nvPr/>
        </p:nvCxnSpPr>
        <p:spPr>
          <a:xfrm flipV="1">
            <a:off x="11084478" y="3857541"/>
            <a:ext cx="1" cy="37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/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4C7AAD-BF88-D538-0CC5-0A9A26D3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11" y="2973472"/>
                <a:ext cx="713657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/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980" y="5176446"/>
                <a:ext cx="713657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947EDA-C4D4-CA78-9181-3D1348928A17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 flipV="1">
            <a:off x="9605208" y="4573102"/>
            <a:ext cx="79347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6BEB26-3D7C-5F25-B32F-BAF3A20F3CFB}"/>
                  </a:ext>
                </a:extLst>
              </p:cNvPr>
              <p:cNvSpPr txBox="1"/>
              <p:nvPr/>
            </p:nvSpPr>
            <p:spPr>
              <a:xfrm>
                <a:off x="7464721" y="4140425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6BEB26-3D7C-5F25-B32F-BAF3A20F3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721" y="4140425"/>
                <a:ext cx="697563" cy="369332"/>
              </a:xfrm>
              <a:prstGeom prst="rect">
                <a:avLst/>
              </a:prstGeom>
              <a:blipFill>
                <a:blip r:embed="rId1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ABCE26-F618-9796-2B9D-7CD16F2275A0}"/>
                  </a:ext>
                </a:extLst>
              </p:cNvPr>
              <p:cNvSpPr txBox="1"/>
              <p:nvPr/>
            </p:nvSpPr>
            <p:spPr>
              <a:xfrm>
                <a:off x="9650243" y="4140425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ABCE26-F618-9796-2B9D-7CD16F227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43" y="4140425"/>
                <a:ext cx="697563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D67C29-5E92-853C-DB69-9AD0D7781041}"/>
                  </a:ext>
                </a:extLst>
              </p:cNvPr>
              <p:cNvSpPr txBox="1"/>
              <p:nvPr/>
            </p:nvSpPr>
            <p:spPr>
              <a:xfrm>
                <a:off x="3912419" y="3807328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D67C29-5E92-853C-DB69-9AD0D7781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419" y="3807328"/>
                <a:ext cx="692754" cy="394788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715775-84AB-427D-0A63-A0164BE9F12A}"/>
                  </a:ext>
                </a:extLst>
              </p:cNvPr>
              <p:cNvSpPr txBox="1"/>
              <p:nvPr/>
            </p:nvSpPr>
            <p:spPr>
              <a:xfrm>
                <a:off x="5939016" y="3789296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715775-84AB-427D-0A63-A0164BE9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016" y="3789296"/>
                <a:ext cx="692754" cy="394788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F16E59-5A6D-85E0-A492-D660AA03D048}"/>
                  </a:ext>
                </a:extLst>
              </p:cNvPr>
              <p:cNvSpPr txBox="1"/>
              <p:nvPr/>
            </p:nvSpPr>
            <p:spPr>
              <a:xfrm>
                <a:off x="8124092" y="3788069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F16E59-5A6D-85E0-A492-D660AA03D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092" y="3788069"/>
                <a:ext cx="692754" cy="394788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4B6CB-326C-BF82-9A0C-74E0D625868C}"/>
                  </a:ext>
                </a:extLst>
              </p:cNvPr>
              <p:cNvSpPr txBox="1"/>
              <p:nvPr/>
            </p:nvSpPr>
            <p:spPr>
              <a:xfrm>
                <a:off x="10247870" y="3783073"/>
                <a:ext cx="69275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4B6CB-326C-BF82-9A0C-74E0D625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70" y="3783073"/>
                <a:ext cx="692754" cy="394788"/>
              </a:xfrm>
              <a:prstGeom prst="rect">
                <a:avLst/>
              </a:prstGeom>
              <a:blipFill>
                <a:blip r:embed="rId1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/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858" y="4979052"/>
                <a:ext cx="689548" cy="369332"/>
              </a:xfrm>
              <a:prstGeom prst="rect">
                <a:avLst/>
              </a:prstGeom>
              <a:blipFill>
                <a:blip r:embed="rId2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/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331" y="4962120"/>
                <a:ext cx="68954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/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299" y="4988050"/>
                <a:ext cx="689548" cy="369332"/>
              </a:xfrm>
              <a:prstGeom prst="rect">
                <a:avLst/>
              </a:prstGeom>
              <a:blipFill>
                <a:blip r:embed="rId2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/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477" y="4979052"/>
                <a:ext cx="689548" cy="369332"/>
              </a:xfrm>
              <a:prstGeom prst="rect">
                <a:avLst/>
              </a:prstGeom>
              <a:blipFill>
                <a:blip r:embed="rId2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5A042C-3DC8-7744-4432-9E1B830BA525}"/>
                  </a:ext>
                </a:extLst>
              </p:cNvPr>
              <p:cNvSpPr txBox="1"/>
              <p:nvPr/>
            </p:nvSpPr>
            <p:spPr>
              <a:xfrm>
                <a:off x="4430742" y="2434646"/>
                <a:ext cx="474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5A042C-3DC8-7744-4432-9E1B830BA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742" y="2434646"/>
                <a:ext cx="474232" cy="369332"/>
              </a:xfrm>
              <a:prstGeom prst="rect">
                <a:avLst/>
              </a:prstGeom>
              <a:blipFill>
                <a:blip r:embed="rId2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0F90C4-D28D-1FF3-F3BD-DED097BF4E3D}"/>
                  </a:ext>
                </a:extLst>
              </p:cNvPr>
              <p:cNvSpPr txBox="1"/>
              <p:nvPr/>
            </p:nvSpPr>
            <p:spPr>
              <a:xfrm>
                <a:off x="6486215" y="2429591"/>
                <a:ext cx="479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0F90C4-D28D-1FF3-F3BD-DED097BF4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215" y="2429591"/>
                <a:ext cx="47955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7278EF-CFF7-47B4-EFAB-9AB08A229D31}"/>
                  </a:ext>
                </a:extLst>
              </p:cNvPr>
              <p:cNvSpPr txBox="1"/>
              <p:nvPr/>
            </p:nvSpPr>
            <p:spPr>
              <a:xfrm>
                <a:off x="8682291" y="2432321"/>
                <a:ext cx="479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7278EF-CFF7-47B4-EFAB-9AB08A229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91" y="2432321"/>
                <a:ext cx="47955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3E560-9132-D739-1E64-836FFD86B28E}"/>
                  </a:ext>
                </a:extLst>
              </p:cNvPr>
              <p:cNvSpPr txBox="1"/>
              <p:nvPr/>
            </p:nvSpPr>
            <p:spPr>
              <a:xfrm>
                <a:off x="10847361" y="2427011"/>
                <a:ext cx="459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3E560-9132-D739-1E64-836FFD86B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361" y="2427011"/>
                <a:ext cx="45999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4BA1AC-AF46-B049-1592-87E351684843}"/>
                  </a:ext>
                </a:extLst>
              </p:cNvPr>
              <p:cNvSpPr txBox="1"/>
              <p:nvPr/>
            </p:nvSpPr>
            <p:spPr>
              <a:xfrm>
                <a:off x="2588056" y="2369076"/>
                <a:ext cx="1325043" cy="604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4BA1AC-AF46-B049-1592-87E351684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056" y="2369076"/>
                <a:ext cx="1325043" cy="604396"/>
              </a:xfrm>
              <a:prstGeom prst="rect">
                <a:avLst/>
              </a:prstGeom>
              <a:blipFill>
                <a:blip r:embed="rId28"/>
                <a:stretch>
                  <a:fillRect l="-20000" t="-159184" r="-11429" b="-2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856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C9D5-FBB1-286B-C0DD-521B7AE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Modelling Criteria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F40D-5539-F7C1-7224-1F91F0E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16EB-004B-6077-58F8-3C5E906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27FB9-A2D2-1A2E-1C4D-569F4C3533D4}"/>
              </a:ext>
            </a:extLst>
          </p:cNvPr>
          <p:cNvSpPr txBox="1"/>
          <p:nvPr/>
        </p:nvSpPr>
        <p:spPr>
          <a:xfrm>
            <a:off x="3402794" y="2414587"/>
            <a:ext cx="538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The cat sat on the </a:t>
            </a:r>
            <a:r>
              <a:rPr lang="en-GB" sz="3600" b="1" dirty="0">
                <a:solidFill>
                  <a:srgbClr val="00B0F0"/>
                </a:solidFill>
              </a:rPr>
              <a:t>mat</a:t>
            </a:r>
            <a:r>
              <a:rPr lang="en-GB" sz="36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8B16F-04FA-737F-68D5-BEAD5F201057}"/>
              </a:ext>
            </a:extLst>
          </p:cNvPr>
          <p:cNvSpPr txBox="1"/>
          <p:nvPr/>
        </p:nvSpPr>
        <p:spPr>
          <a:xfrm>
            <a:off x="3843459" y="3059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Given these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9CEC8-D7F1-90E6-E1F2-85AA95C1D24A}"/>
              </a:ext>
            </a:extLst>
          </p:cNvPr>
          <p:cNvSpPr txBox="1"/>
          <p:nvPr/>
        </p:nvSpPr>
        <p:spPr>
          <a:xfrm>
            <a:off x="7093629" y="3059668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Predict this word</a:t>
            </a:r>
          </a:p>
        </p:txBody>
      </p:sp>
    </p:spTree>
    <p:extLst>
      <p:ext uri="{BB962C8B-B14F-4D97-AF65-F5344CB8AC3E}">
        <p14:creationId xmlns:p14="http://schemas.microsoft.com/office/powerpoint/2010/main" val="186454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C9D5-FBB1-286B-C0DD-521B7AE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Modelling Criteria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F40D-5539-F7C1-7224-1F91F0E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16EB-004B-6077-58F8-3C5E906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27FB9-A2D2-1A2E-1C4D-569F4C3533D4}"/>
              </a:ext>
            </a:extLst>
          </p:cNvPr>
          <p:cNvSpPr txBox="1"/>
          <p:nvPr/>
        </p:nvSpPr>
        <p:spPr>
          <a:xfrm>
            <a:off x="3402794" y="2414587"/>
            <a:ext cx="538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The cat sat on the </a:t>
            </a:r>
            <a:r>
              <a:rPr lang="en-GB" sz="3600" b="1" dirty="0">
                <a:solidFill>
                  <a:srgbClr val="00B0F0"/>
                </a:solidFill>
              </a:rPr>
              <a:t>mat</a:t>
            </a:r>
            <a:r>
              <a:rPr lang="en-GB" sz="36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8B16F-04FA-737F-68D5-BEAD5F201057}"/>
              </a:ext>
            </a:extLst>
          </p:cNvPr>
          <p:cNvSpPr txBox="1"/>
          <p:nvPr/>
        </p:nvSpPr>
        <p:spPr>
          <a:xfrm>
            <a:off x="3843459" y="3059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Given these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9CEC8-D7F1-90E6-E1F2-85AA95C1D24A}"/>
              </a:ext>
            </a:extLst>
          </p:cNvPr>
          <p:cNvSpPr txBox="1"/>
          <p:nvPr/>
        </p:nvSpPr>
        <p:spPr>
          <a:xfrm>
            <a:off x="7093629" y="3059668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Predict this word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7086D-3C9B-7501-2B7A-6A4C5414403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895425" y="51985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D8462-4B44-05C4-B438-8B2E38A06294}"/>
              </a:ext>
            </a:extLst>
          </p:cNvPr>
          <p:cNvSpPr/>
          <p:nvPr/>
        </p:nvSpPr>
        <p:spPr>
          <a:xfrm>
            <a:off x="2321743" y="45127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D148C-7357-FA2E-09B2-CF23C4ADA8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02892" y="51985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46E420-CFC3-D47D-F4BA-5036DF29822A}"/>
              </a:ext>
            </a:extLst>
          </p:cNvPr>
          <p:cNvSpPr txBox="1"/>
          <p:nvPr/>
        </p:nvSpPr>
        <p:spPr>
          <a:xfrm>
            <a:off x="693139" y="501386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“Deep”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EDFAE-BBA1-0599-9079-2EE02025DB3C}"/>
              </a:ext>
            </a:extLst>
          </p:cNvPr>
          <p:cNvSpPr txBox="1"/>
          <p:nvPr/>
        </p:nvSpPr>
        <p:spPr>
          <a:xfrm>
            <a:off x="3589223" y="501386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“Learning”</a:t>
            </a:r>
          </a:p>
        </p:txBody>
      </p:sp>
    </p:spTree>
    <p:extLst>
      <p:ext uri="{BB962C8B-B14F-4D97-AF65-F5344CB8AC3E}">
        <p14:creationId xmlns:p14="http://schemas.microsoft.com/office/powerpoint/2010/main" val="3599155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C9D5-FBB1-286B-C0DD-521B7AE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Modelling Criteria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F40D-5539-F7C1-7224-1F91F0E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16EB-004B-6077-58F8-3C5E906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49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27FB9-A2D2-1A2E-1C4D-569F4C3533D4}"/>
              </a:ext>
            </a:extLst>
          </p:cNvPr>
          <p:cNvSpPr txBox="1"/>
          <p:nvPr/>
        </p:nvSpPr>
        <p:spPr>
          <a:xfrm>
            <a:off x="3402794" y="2414587"/>
            <a:ext cx="538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The cat sat on the </a:t>
            </a:r>
            <a:r>
              <a:rPr lang="en-GB" sz="3600" b="1" dirty="0">
                <a:solidFill>
                  <a:srgbClr val="00B0F0"/>
                </a:solidFill>
              </a:rPr>
              <a:t>mat</a:t>
            </a:r>
            <a:r>
              <a:rPr lang="en-GB" sz="36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8B16F-04FA-737F-68D5-BEAD5F201057}"/>
              </a:ext>
            </a:extLst>
          </p:cNvPr>
          <p:cNvSpPr txBox="1"/>
          <p:nvPr/>
        </p:nvSpPr>
        <p:spPr>
          <a:xfrm>
            <a:off x="3843459" y="3059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Given these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9CEC8-D7F1-90E6-E1F2-85AA95C1D24A}"/>
              </a:ext>
            </a:extLst>
          </p:cNvPr>
          <p:cNvSpPr txBox="1"/>
          <p:nvPr/>
        </p:nvSpPr>
        <p:spPr>
          <a:xfrm>
            <a:off x="7093629" y="3059668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Predict this word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7086D-3C9B-7501-2B7A-6A4C5414403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895425" y="51985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D8462-4B44-05C4-B438-8B2E38A06294}"/>
              </a:ext>
            </a:extLst>
          </p:cNvPr>
          <p:cNvSpPr/>
          <p:nvPr/>
        </p:nvSpPr>
        <p:spPr>
          <a:xfrm>
            <a:off x="2321743" y="45127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D148C-7357-FA2E-09B2-CF23C4ADA8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02892" y="51985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46E420-CFC3-D47D-F4BA-5036DF29822A}"/>
              </a:ext>
            </a:extLst>
          </p:cNvPr>
          <p:cNvSpPr txBox="1"/>
          <p:nvPr/>
        </p:nvSpPr>
        <p:spPr>
          <a:xfrm>
            <a:off x="693139" y="501386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“Deep”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EDFAE-BBA1-0599-9079-2EE02025DB3C}"/>
              </a:ext>
            </a:extLst>
          </p:cNvPr>
          <p:cNvSpPr txBox="1"/>
          <p:nvPr/>
        </p:nvSpPr>
        <p:spPr>
          <a:xfrm>
            <a:off x="3589223" y="501386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“Learning”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29796-5BC0-80E8-783F-5136D5639F87}"/>
              </a:ext>
            </a:extLst>
          </p:cNvPr>
          <p:cNvSpPr txBox="1"/>
          <p:nvPr/>
        </p:nvSpPr>
        <p:spPr>
          <a:xfrm>
            <a:off x="460432" y="602250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 can’t interpret words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FE3EDD27-F519-A675-D17C-6CDE6C37C676}"/>
              </a:ext>
            </a:extLst>
          </p:cNvPr>
          <p:cNvSpPr/>
          <p:nvPr/>
        </p:nvSpPr>
        <p:spPr>
          <a:xfrm>
            <a:off x="1585913" y="4343400"/>
            <a:ext cx="2128837" cy="1679106"/>
          </a:xfrm>
          <a:prstGeom prst="mathMultiply">
            <a:avLst>
              <a:gd name="adj1" fmla="val 8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2121-E3C3-EC1F-9E4E-07115C60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the future?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4AB43-F8F5-95B4-4EC6-D6E9FAB5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96F5-5A5A-C475-FDD8-EE8AA35D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5</a:t>
            </a:fld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D63BE-48F3-67FC-03B8-628325A9DF7A}"/>
              </a:ext>
            </a:extLst>
          </p:cNvPr>
          <p:cNvSpPr/>
          <p:nvPr/>
        </p:nvSpPr>
        <p:spPr>
          <a:xfrm>
            <a:off x="5453448" y="3429000"/>
            <a:ext cx="1285103" cy="128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8EC46-022E-8D95-CFF9-5FE7D1974FF2}"/>
              </a:ext>
            </a:extLst>
          </p:cNvPr>
          <p:cNvSpPr txBox="1"/>
          <p:nvPr/>
        </p:nvSpPr>
        <p:spPr>
          <a:xfrm>
            <a:off x="1154954" y="5884332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will the ball go next?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F55F01-8382-892B-4066-366DEF19F4DE}"/>
              </a:ext>
            </a:extLst>
          </p:cNvPr>
          <p:cNvSpPr/>
          <p:nvPr/>
        </p:nvSpPr>
        <p:spPr>
          <a:xfrm>
            <a:off x="3962400" y="3429000"/>
            <a:ext cx="1285103" cy="1285103"/>
          </a:xfrm>
          <a:prstGeom prst="ellipse">
            <a:avLst/>
          </a:prstGeom>
          <a:solidFill>
            <a:srgbClr val="B31166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53C155-B93E-2742-51FA-44E92F28988D}"/>
              </a:ext>
            </a:extLst>
          </p:cNvPr>
          <p:cNvSpPr/>
          <p:nvPr/>
        </p:nvSpPr>
        <p:spPr>
          <a:xfrm>
            <a:off x="2471352" y="3429000"/>
            <a:ext cx="1285103" cy="1285103"/>
          </a:xfrm>
          <a:prstGeom prst="ellipse">
            <a:avLst/>
          </a:prstGeom>
          <a:solidFill>
            <a:srgbClr val="B31166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639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C9D5-FBB1-286B-C0DD-521B7AE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Modelling Criteria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F40D-5539-F7C1-7224-1F91F0E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16EB-004B-6077-58F8-3C5E906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50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27FB9-A2D2-1A2E-1C4D-569F4C3533D4}"/>
              </a:ext>
            </a:extLst>
          </p:cNvPr>
          <p:cNvSpPr txBox="1"/>
          <p:nvPr/>
        </p:nvSpPr>
        <p:spPr>
          <a:xfrm>
            <a:off x="3402794" y="2414587"/>
            <a:ext cx="538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The cat sat on the </a:t>
            </a:r>
            <a:r>
              <a:rPr lang="en-GB" sz="3600" b="1" dirty="0">
                <a:solidFill>
                  <a:srgbClr val="00B0F0"/>
                </a:solidFill>
              </a:rPr>
              <a:t>mat</a:t>
            </a:r>
            <a:r>
              <a:rPr lang="en-GB" sz="36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8B16F-04FA-737F-68D5-BEAD5F201057}"/>
              </a:ext>
            </a:extLst>
          </p:cNvPr>
          <p:cNvSpPr txBox="1"/>
          <p:nvPr/>
        </p:nvSpPr>
        <p:spPr>
          <a:xfrm>
            <a:off x="3843459" y="3059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Given these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9CEC8-D7F1-90E6-E1F2-85AA95C1D24A}"/>
              </a:ext>
            </a:extLst>
          </p:cNvPr>
          <p:cNvSpPr txBox="1"/>
          <p:nvPr/>
        </p:nvSpPr>
        <p:spPr>
          <a:xfrm>
            <a:off x="7093629" y="3059668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Predict this word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7086D-3C9B-7501-2B7A-6A4C5414403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895425" y="51985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D8462-4B44-05C4-B438-8B2E38A06294}"/>
              </a:ext>
            </a:extLst>
          </p:cNvPr>
          <p:cNvSpPr/>
          <p:nvPr/>
        </p:nvSpPr>
        <p:spPr>
          <a:xfrm>
            <a:off x="2321743" y="45127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D148C-7357-FA2E-09B2-CF23C4ADA8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02892" y="51985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46E420-CFC3-D47D-F4BA-5036DF29822A}"/>
              </a:ext>
            </a:extLst>
          </p:cNvPr>
          <p:cNvSpPr txBox="1"/>
          <p:nvPr/>
        </p:nvSpPr>
        <p:spPr>
          <a:xfrm>
            <a:off x="693139" y="501386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“Deep”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EDFAE-BBA1-0599-9079-2EE02025DB3C}"/>
              </a:ext>
            </a:extLst>
          </p:cNvPr>
          <p:cNvSpPr txBox="1"/>
          <p:nvPr/>
        </p:nvSpPr>
        <p:spPr>
          <a:xfrm>
            <a:off x="3589223" y="501386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“Learning”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29796-5BC0-80E8-783F-5136D5639F87}"/>
              </a:ext>
            </a:extLst>
          </p:cNvPr>
          <p:cNvSpPr txBox="1"/>
          <p:nvPr/>
        </p:nvSpPr>
        <p:spPr>
          <a:xfrm>
            <a:off x="460432" y="602250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 can’t interpret words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FE3EDD27-F519-A675-D17C-6CDE6C37C676}"/>
              </a:ext>
            </a:extLst>
          </p:cNvPr>
          <p:cNvSpPr/>
          <p:nvPr/>
        </p:nvSpPr>
        <p:spPr>
          <a:xfrm>
            <a:off x="1585913" y="4343400"/>
            <a:ext cx="2128837" cy="1679106"/>
          </a:xfrm>
          <a:prstGeom prst="mathMultiply">
            <a:avLst>
              <a:gd name="adj1" fmla="val 8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640FBC-F38D-2C88-7BAD-E35CC785335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369785" y="51985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0A8C8-7847-C488-0686-DC6C24DF272A}"/>
              </a:ext>
            </a:extLst>
          </p:cNvPr>
          <p:cNvSpPr/>
          <p:nvPr/>
        </p:nvSpPr>
        <p:spPr>
          <a:xfrm>
            <a:off x="7796103" y="45127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40ABEF-A52F-2FAB-4054-248BE83B14A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477252" y="51985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/>
              <p:nvPr/>
            </p:nvSpPr>
            <p:spPr>
              <a:xfrm>
                <a:off x="6149516" y="4787875"/>
                <a:ext cx="910634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516" y="4787875"/>
                <a:ext cx="910634" cy="823110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/>
              <p:nvPr/>
            </p:nvSpPr>
            <p:spPr>
              <a:xfrm>
                <a:off x="9221411" y="4786079"/>
                <a:ext cx="737510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411" y="4786079"/>
                <a:ext cx="737510" cy="824906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4DCFE51-C83A-357F-CD92-D9B69F1BE6C9}"/>
              </a:ext>
            </a:extLst>
          </p:cNvPr>
          <p:cNvSpPr txBox="1"/>
          <p:nvPr/>
        </p:nvSpPr>
        <p:spPr>
          <a:xfrm>
            <a:off x="6772759" y="602250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need numerical inputs</a:t>
            </a:r>
          </a:p>
        </p:txBody>
      </p:sp>
    </p:spTree>
    <p:extLst>
      <p:ext uri="{BB962C8B-B14F-4D97-AF65-F5344CB8AC3E}">
        <p14:creationId xmlns:p14="http://schemas.microsoft.com/office/powerpoint/2010/main" val="1305716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C9D5-FBB1-286B-C0DD-521B7AE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F40D-5539-F7C1-7224-1F91F0E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16EB-004B-6077-58F8-3C5E906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51</a:t>
            </a:fld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7086D-3C9B-7501-2B7A-6A4C5414403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8960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D8462-4B44-05C4-B438-8B2E38A06294}"/>
              </a:ext>
            </a:extLst>
          </p:cNvPr>
          <p:cNvSpPr/>
          <p:nvPr/>
        </p:nvSpPr>
        <p:spPr>
          <a:xfrm>
            <a:off x="301592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D148C-7357-FA2E-09B2-CF23C4ADA8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07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46E420-CFC3-D47D-F4BA-5036DF29822A}"/>
              </a:ext>
            </a:extLst>
          </p:cNvPr>
          <p:cNvSpPr txBox="1"/>
          <p:nvPr/>
        </p:nvSpPr>
        <p:spPr>
          <a:xfrm>
            <a:off x="1387322" y="284216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“Deep”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EDFAE-BBA1-0599-9079-2EE02025DB3C}"/>
              </a:ext>
            </a:extLst>
          </p:cNvPr>
          <p:cNvSpPr txBox="1"/>
          <p:nvPr/>
        </p:nvSpPr>
        <p:spPr>
          <a:xfrm>
            <a:off x="4283406" y="284216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“Learning”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29796-5BC0-80E8-783F-5136D5639F87}"/>
              </a:ext>
            </a:extLst>
          </p:cNvPr>
          <p:cNvSpPr txBox="1"/>
          <p:nvPr/>
        </p:nvSpPr>
        <p:spPr>
          <a:xfrm>
            <a:off x="1154615" y="385080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 can’t interpret words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FE3EDD27-F519-A675-D17C-6CDE6C37C676}"/>
              </a:ext>
            </a:extLst>
          </p:cNvPr>
          <p:cNvSpPr/>
          <p:nvPr/>
        </p:nvSpPr>
        <p:spPr>
          <a:xfrm>
            <a:off x="2280096" y="2171700"/>
            <a:ext cx="2128837" cy="1679106"/>
          </a:xfrm>
          <a:prstGeom prst="mathMultiply">
            <a:avLst>
              <a:gd name="adj1" fmla="val 8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640FBC-F38D-2C88-7BAD-E35CC785335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06396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0A8C8-7847-C488-0686-DC6C24DF272A}"/>
              </a:ext>
            </a:extLst>
          </p:cNvPr>
          <p:cNvSpPr/>
          <p:nvPr/>
        </p:nvSpPr>
        <p:spPr>
          <a:xfrm>
            <a:off x="849028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40ABEF-A52F-2FAB-4054-248BE83B14A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7143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/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/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4DCFE51-C83A-357F-CD92-D9B69F1BE6C9}"/>
              </a:ext>
            </a:extLst>
          </p:cNvPr>
          <p:cNvSpPr txBox="1"/>
          <p:nvPr/>
        </p:nvSpPr>
        <p:spPr>
          <a:xfrm>
            <a:off x="7466942" y="385080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need numerical inputs</a:t>
            </a:r>
          </a:p>
        </p:txBody>
      </p:sp>
    </p:spTree>
    <p:extLst>
      <p:ext uri="{BB962C8B-B14F-4D97-AF65-F5344CB8AC3E}">
        <p14:creationId xmlns:p14="http://schemas.microsoft.com/office/powerpoint/2010/main" val="586856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C9D5-FBB1-286B-C0DD-521B7AE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F40D-5539-F7C1-7224-1F91F0E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16EB-004B-6077-58F8-3C5E906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52</a:t>
            </a:fld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7086D-3C9B-7501-2B7A-6A4C5414403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8960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D8462-4B44-05C4-B438-8B2E38A06294}"/>
              </a:ext>
            </a:extLst>
          </p:cNvPr>
          <p:cNvSpPr/>
          <p:nvPr/>
        </p:nvSpPr>
        <p:spPr>
          <a:xfrm>
            <a:off x="301592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D148C-7357-FA2E-09B2-CF23C4ADA8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07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46E420-CFC3-D47D-F4BA-5036DF29822A}"/>
              </a:ext>
            </a:extLst>
          </p:cNvPr>
          <p:cNvSpPr txBox="1"/>
          <p:nvPr/>
        </p:nvSpPr>
        <p:spPr>
          <a:xfrm>
            <a:off x="1387322" y="284216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“Deep”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EDFAE-BBA1-0599-9079-2EE02025DB3C}"/>
              </a:ext>
            </a:extLst>
          </p:cNvPr>
          <p:cNvSpPr txBox="1"/>
          <p:nvPr/>
        </p:nvSpPr>
        <p:spPr>
          <a:xfrm>
            <a:off x="4283406" y="284216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“Learning”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29796-5BC0-80E8-783F-5136D5639F87}"/>
              </a:ext>
            </a:extLst>
          </p:cNvPr>
          <p:cNvSpPr txBox="1"/>
          <p:nvPr/>
        </p:nvSpPr>
        <p:spPr>
          <a:xfrm>
            <a:off x="1154615" y="385080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 can’t interpret words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FE3EDD27-F519-A675-D17C-6CDE6C37C676}"/>
              </a:ext>
            </a:extLst>
          </p:cNvPr>
          <p:cNvSpPr/>
          <p:nvPr/>
        </p:nvSpPr>
        <p:spPr>
          <a:xfrm>
            <a:off x="2280096" y="2171700"/>
            <a:ext cx="2128837" cy="1679106"/>
          </a:xfrm>
          <a:prstGeom prst="mathMultiply">
            <a:avLst>
              <a:gd name="adj1" fmla="val 8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640FBC-F38D-2C88-7BAD-E35CC785335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06396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0A8C8-7847-C488-0686-DC6C24DF272A}"/>
              </a:ext>
            </a:extLst>
          </p:cNvPr>
          <p:cNvSpPr/>
          <p:nvPr/>
        </p:nvSpPr>
        <p:spPr>
          <a:xfrm>
            <a:off x="849028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40ABEF-A52F-2FAB-4054-248BE83B14A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7143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/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/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4DCFE51-C83A-357F-CD92-D9B69F1BE6C9}"/>
              </a:ext>
            </a:extLst>
          </p:cNvPr>
          <p:cNvSpPr txBox="1"/>
          <p:nvPr/>
        </p:nvSpPr>
        <p:spPr>
          <a:xfrm>
            <a:off x="7466942" y="385080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need numerical inputs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48E8A-8A28-42FD-A3C6-ED67520B21B0}"/>
              </a:ext>
            </a:extLst>
          </p:cNvPr>
          <p:cNvSpPr txBox="1"/>
          <p:nvPr/>
        </p:nvSpPr>
        <p:spPr>
          <a:xfrm>
            <a:off x="1214438" y="490061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C6C33-C055-99A0-C621-D61BD525E2FA}"/>
              </a:ext>
            </a:extLst>
          </p:cNvPr>
          <p:cNvSpPr txBox="1"/>
          <p:nvPr/>
        </p:nvSpPr>
        <p:spPr>
          <a:xfrm>
            <a:off x="957263" y="555783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A68BF-85DE-E60D-DBA7-555876CBE9E1}"/>
              </a:ext>
            </a:extLst>
          </p:cNvPr>
          <p:cNvSpPr txBox="1"/>
          <p:nvPr/>
        </p:nvSpPr>
        <p:spPr>
          <a:xfrm>
            <a:off x="2843213" y="538638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0489E-8BA3-A09D-CD86-132C585DE31D}"/>
              </a:ext>
            </a:extLst>
          </p:cNvPr>
          <p:cNvSpPr txBox="1"/>
          <p:nvPr/>
        </p:nvSpPr>
        <p:spPr>
          <a:xfrm>
            <a:off x="2100263" y="541496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0DB18-01AC-DF92-275D-32DE8A2F8BC5}"/>
              </a:ext>
            </a:extLst>
          </p:cNvPr>
          <p:cNvSpPr txBox="1"/>
          <p:nvPr/>
        </p:nvSpPr>
        <p:spPr>
          <a:xfrm>
            <a:off x="1814513" y="588645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0E75A4F-FEDE-90AE-EA1C-1F94525FE7EC}"/>
              </a:ext>
            </a:extLst>
          </p:cNvPr>
          <p:cNvSpPr/>
          <p:nvPr/>
        </p:nvSpPr>
        <p:spPr>
          <a:xfrm>
            <a:off x="739563" y="4770499"/>
            <a:ext cx="2900362" cy="16198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CC5D5-2C0C-1DA5-44F4-02A955B233AE}"/>
              </a:ext>
            </a:extLst>
          </p:cNvPr>
          <p:cNvSpPr txBox="1"/>
          <p:nvPr/>
        </p:nvSpPr>
        <p:spPr>
          <a:xfrm>
            <a:off x="675579" y="6437217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Vocabulary or “Corpus”</a:t>
            </a:r>
          </a:p>
        </p:txBody>
      </p:sp>
    </p:spTree>
    <p:extLst>
      <p:ext uri="{BB962C8B-B14F-4D97-AF65-F5344CB8AC3E}">
        <p14:creationId xmlns:p14="http://schemas.microsoft.com/office/powerpoint/2010/main" val="1361281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C9D5-FBB1-286B-C0DD-521B7AE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F40D-5539-F7C1-7224-1F91F0E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16EB-004B-6077-58F8-3C5E906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53</a:t>
            </a:fld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7086D-3C9B-7501-2B7A-6A4C5414403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8960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D8462-4B44-05C4-B438-8B2E38A06294}"/>
              </a:ext>
            </a:extLst>
          </p:cNvPr>
          <p:cNvSpPr/>
          <p:nvPr/>
        </p:nvSpPr>
        <p:spPr>
          <a:xfrm>
            <a:off x="301592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D148C-7357-FA2E-09B2-CF23C4ADA8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07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46E420-CFC3-D47D-F4BA-5036DF29822A}"/>
              </a:ext>
            </a:extLst>
          </p:cNvPr>
          <p:cNvSpPr txBox="1"/>
          <p:nvPr/>
        </p:nvSpPr>
        <p:spPr>
          <a:xfrm>
            <a:off x="1387322" y="284216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“Deep”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EDFAE-BBA1-0599-9079-2EE02025DB3C}"/>
              </a:ext>
            </a:extLst>
          </p:cNvPr>
          <p:cNvSpPr txBox="1"/>
          <p:nvPr/>
        </p:nvSpPr>
        <p:spPr>
          <a:xfrm>
            <a:off x="4283406" y="284216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“Learning”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29796-5BC0-80E8-783F-5136D5639F87}"/>
              </a:ext>
            </a:extLst>
          </p:cNvPr>
          <p:cNvSpPr txBox="1"/>
          <p:nvPr/>
        </p:nvSpPr>
        <p:spPr>
          <a:xfrm>
            <a:off x="1154615" y="385080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 can’t interpret words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FE3EDD27-F519-A675-D17C-6CDE6C37C676}"/>
              </a:ext>
            </a:extLst>
          </p:cNvPr>
          <p:cNvSpPr/>
          <p:nvPr/>
        </p:nvSpPr>
        <p:spPr>
          <a:xfrm>
            <a:off x="2280096" y="2171700"/>
            <a:ext cx="2128837" cy="1679106"/>
          </a:xfrm>
          <a:prstGeom prst="mathMultiply">
            <a:avLst>
              <a:gd name="adj1" fmla="val 8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640FBC-F38D-2C88-7BAD-E35CC785335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06396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0A8C8-7847-C488-0686-DC6C24DF272A}"/>
              </a:ext>
            </a:extLst>
          </p:cNvPr>
          <p:cNvSpPr/>
          <p:nvPr/>
        </p:nvSpPr>
        <p:spPr>
          <a:xfrm>
            <a:off x="849028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40ABEF-A52F-2FAB-4054-248BE83B14A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7143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/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/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4DCFE51-C83A-357F-CD92-D9B69F1BE6C9}"/>
              </a:ext>
            </a:extLst>
          </p:cNvPr>
          <p:cNvSpPr txBox="1"/>
          <p:nvPr/>
        </p:nvSpPr>
        <p:spPr>
          <a:xfrm>
            <a:off x="7466942" y="385080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need numerical inputs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48E8A-8A28-42FD-A3C6-ED67520B21B0}"/>
              </a:ext>
            </a:extLst>
          </p:cNvPr>
          <p:cNvSpPr txBox="1"/>
          <p:nvPr/>
        </p:nvSpPr>
        <p:spPr>
          <a:xfrm>
            <a:off x="1214438" y="490061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C6C33-C055-99A0-C621-D61BD525E2FA}"/>
              </a:ext>
            </a:extLst>
          </p:cNvPr>
          <p:cNvSpPr txBox="1"/>
          <p:nvPr/>
        </p:nvSpPr>
        <p:spPr>
          <a:xfrm>
            <a:off x="957263" y="555783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A68BF-85DE-E60D-DBA7-555876CBE9E1}"/>
              </a:ext>
            </a:extLst>
          </p:cNvPr>
          <p:cNvSpPr txBox="1"/>
          <p:nvPr/>
        </p:nvSpPr>
        <p:spPr>
          <a:xfrm>
            <a:off x="2843213" y="538638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0489E-8BA3-A09D-CD86-132C585DE31D}"/>
              </a:ext>
            </a:extLst>
          </p:cNvPr>
          <p:cNvSpPr txBox="1"/>
          <p:nvPr/>
        </p:nvSpPr>
        <p:spPr>
          <a:xfrm>
            <a:off x="2100263" y="541496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0DB18-01AC-DF92-275D-32DE8A2F8BC5}"/>
              </a:ext>
            </a:extLst>
          </p:cNvPr>
          <p:cNvSpPr txBox="1"/>
          <p:nvPr/>
        </p:nvSpPr>
        <p:spPr>
          <a:xfrm>
            <a:off x="1814513" y="588645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0E75A4F-FEDE-90AE-EA1C-1F94525FE7EC}"/>
              </a:ext>
            </a:extLst>
          </p:cNvPr>
          <p:cNvSpPr/>
          <p:nvPr/>
        </p:nvSpPr>
        <p:spPr>
          <a:xfrm>
            <a:off x="739563" y="4770499"/>
            <a:ext cx="2900362" cy="16198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CC5D5-2C0C-1DA5-44F4-02A955B233AE}"/>
              </a:ext>
            </a:extLst>
          </p:cNvPr>
          <p:cNvSpPr txBox="1"/>
          <p:nvPr/>
        </p:nvSpPr>
        <p:spPr>
          <a:xfrm>
            <a:off x="675579" y="6437217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Vocabulary or “Corpus”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B4C047-DABF-CAD9-5182-D45E6A27CA8D}"/>
                  </a:ext>
                </a:extLst>
              </p:cNvPr>
              <p:cNvSpPr txBox="1"/>
              <p:nvPr/>
            </p:nvSpPr>
            <p:spPr>
              <a:xfrm>
                <a:off x="4659887" y="5075218"/>
                <a:ext cx="1484701" cy="11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cat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mat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B4C047-DABF-CAD9-5182-D45E6A27C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887" y="5075218"/>
                <a:ext cx="1484701" cy="1101135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4AEC9A6-FA2E-2FCC-E833-374E814D39E6}"/>
              </a:ext>
            </a:extLst>
          </p:cNvPr>
          <p:cNvSpPr/>
          <p:nvPr/>
        </p:nvSpPr>
        <p:spPr>
          <a:xfrm>
            <a:off x="4213538" y="4815878"/>
            <a:ext cx="2431713" cy="16198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D28184-9621-1F44-1A1C-E950E90C536B}"/>
              </a:ext>
            </a:extLst>
          </p:cNvPr>
          <p:cNvSpPr txBox="1"/>
          <p:nvPr/>
        </p:nvSpPr>
        <p:spPr>
          <a:xfrm>
            <a:off x="4526743" y="6435691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Word Indexing</a:t>
            </a:r>
          </a:p>
        </p:txBody>
      </p:sp>
    </p:spTree>
    <p:extLst>
      <p:ext uri="{BB962C8B-B14F-4D97-AF65-F5344CB8AC3E}">
        <p14:creationId xmlns:p14="http://schemas.microsoft.com/office/powerpoint/2010/main" val="91046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C9D5-FBB1-286B-C0DD-521B7AE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F40D-5539-F7C1-7224-1F91F0E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16EB-004B-6077-58F8-3C5E906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54</a:t>
            </a:fld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7086D-3C9B-7501-2B7A-6A4C5414403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8960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D8462-4B44-05C4-B438-8B2E38A06294}"/>
              </a:ext>
            </a:extLst>
          </p:cNvPr>
          <p:cNvSpPr/>
          <p:nvPr/>
        </p:nvSpPr>
        <p:spPr>
          <a:xfrm>
            <a:off x="301592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D148C-7357-FA2E-09B2-CF23C4ADA8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07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46E420-CFC3-D47D-F4BA-5036DF29822A}"/>
              </a:ext>
            </a:extLst>
          </p:cNvPr>
          <p:cNvSpPr txBox="1"/>
          <p:nvPr/>
        </p:nvSpPr>
        <p:spPr>
          <a:xfrm>
            <a:off x="1387322" y="284216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“Deep”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EDFAE-BBA1-0599-9079-2EE02025DB3C}"/>
              </a:ext>
            </a:extLst>
          </p:cNvPr>
          <p:cNvSpPr txBox="1"/>
          <p:nvPr/>
        </p:nvSpPr>
        <p:spPr>
          <a:xfrm>
            <a:off x="4283406" y="284216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“Learning”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29796-5BC0-80E8-783F-5136D5639F87}"/>
              </a:ext>
            </a:extLst>
          </p:cNvPr>
          <p:cNvSpPr txBox="1"/>
          <p:nvPr/>
        </p:nvSpPr>
        <p:spPr>
          <a:xfrm>
            <a:off x="1154615" y="385080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 can’t interpret words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FE3EDD27-F519-A675-D17C-6CDE6C37C676}"/>
              </a:ext>
            </a:extLst>
          </p:cNvPr>
          <p:cNvSpPr/>
          <p:nvPr/>
        </p:nvSpPr>
        <p:spPr>
          <a:xfrm>
            <a:off x="2280096" y="2171700"/>
            <a:ext cx="2128837" cy="1679106"/>
          </a:xfrm>
          <a:prstGeom prst="mathMultiply">
            <a:avLst>
              <a:gd name="adj1" fmla="val 8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640FBC-F38D-2C88-7BAD-E35CC785335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06396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0A8C8-7847-C488-0686-DC6C24DF272A}"/>
              </a:ext>
            </a:extLst>
          </p:cNvPr>
          <p:cNvSpPr/>
          <p:nvPr/>
        </p:nvSpPr>
        <p:spPr>
          <a:xfrm>
            <a:off x="849028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40ABEF-A52F-2FAB-4054-248BE83B14A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7143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/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/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4DCFE51-C83A-357F-CD92-D9B69F1BE6C9}"/>
              </a:ext>
            </a:extLst>
          </p:cNvPr>
          <p:cNvSpPr txBox="1"/>
          <p:nvPr/>
        </p:nvSpPr>
        <p:spPr>
          <a:xfrm>
            <a:off x="7466942" y="385080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need numerical inputs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48E8A-8A28-42FD-A3C6-ED67520B21B0}"/>
              </a:ext>
            </a:extLst>
          </p:cNvPr>
          <p:cNvSpPr txBox="1"/>
          <p:nvPr/>
        </p:nvSpPr>
        <p:spPr>
          <a:xfrm>
            <a:off x="1214438" y="490061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C6C33-C055-99A0-C621-D61BD525E2FA}"/>
              </a:ext>
            </a:extLst>
          </p:cNvPr>
          <p:cNvSpPr txBox="1"/>
          <p:nvPr/>
        </p:nvSpPr>
        <p:spPr>
          <a:xfrm>
            <a:off x="957263" y="555783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A68BF-85DE-E60D-DBA7-555876CBE9E1}"/>
              </a:ext>
            </a:extLst>
          </p:cNvPr>
          <p:cNvSpPr txBox="1"/>
          <p:nvPr/>
        </p:nvSpPr>
        <p:spPr>
          <a:xfrm>
            <a:off x="2843213" y="538638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0489E-8BA3-A09D-CD86-132C585DE31D}"/>
              </a:ext>
            </a:extLst>
          </p:cNvPr>
          <p:cNvSpPr txBox="1"/>
          <p:nvPr/>
        </p:nvSpPr>
        <p:spPr>
          <a:xfrm>
            <a:off x="2100263" y="541496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0DB18-01AC-DF92-275D-32DE8A2F8BC5}"/>
              </a:ext>
            </a:extLst>
          </p:cNvPr>
          <p:cNvSpPr txBox="1"/>
          <p:nvPr/>
        </p:nvSpPr>
        <p:spPr>
          <a:xfrm>
            <a:off x="1814513" y="588645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0E75A4F-FEDE-90AE-EA1C-1F94525FE7EC}"/>
              </a:ext>
            </a:extLst>
          </p:cNvPr>
          <p:cNvSpPr/>
          <p:nvPr/>
        </p:nvSpPr>
        <p:spPr>
          <a:xfrm>
            <a:off x="739563" y="4770499"/>
            <a:ext cx="2900362" cy="16198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CC5D5-2C0C-1DA5-44F4-02A955B233AE}"/>
              </a:ext>
            </a:extLst>
          </p:cNvPr>
          <p:cNvSpPr txBox="1"/>
          <p:nvPr/>
        </p:nvSpPr>
        <p:spPr>
          <a:xfrm>
            <a:off x="675579" y="6437217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Vocabulary or “Corpus”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B46CE-B248-0A7D-375A-E72FAA02A37B}"/>
                  </a:ext>
                </a:extLst>
              </p:cNvPr>
              <p:cNvSpPr txBox="1"/>
              <p:nvPr/>
            </p:nvSpPr>
            <p:spPr>
              <a:xfrm>
                <a:off x="4659887" y="5075218"/>
                <a:ext cx="1484701" cy="11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cat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mat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B46CE-B248-0A7D-375A-E72FAA02A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887" y="5075218"/>
                <a:ext cx="1484701" cy="1101135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E0BA2F2-42F7-0239-43CB-40E7B9E8E431}"/>
              </a:ext>
            </a:extLst>
          </p:cNvPr>
          <p:cNvSpPr/>
          <p:nvPr/>
        </p:nvSpPr>
        <p:spPr>
          <a:xfrm>
            <a:off x="4213538" y="4815878"/>
            <a:ext cx="2431713" cy="16198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AA56C-FF95-1B40-D3EC-2BEE339F1CCD}"/>
              </a:ext>
            </a:extLst>
          </p:cNvPr>
          <p:cNvSpPr txBox="1"/>
          <p:nvPr/>
        </p:nvSpPr>
        <p:spPr>
          <a:xfrm>
            <a:off x="4526743" y="6435691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Word Indexing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457D62B-D827-9E42-45A6-088E847FC817}"/>
              </a:ext>
            </a:extLst>
          </p:cNvPr>
          <p:cNvSpPr/>
          <p:nvPr/>
        </p:nvSpPr>
        <p:spPr>
          <a:xfrm>
            <a:off x="7119731" y="4799552"/>
            <a:ext cx="4796043" cy="16198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38BE55-AF78-50DE-7CB8-B96AD4734A6D}"/>
              </a:ext>
            </a:extLst>
          </p:cNvPr>
          <p:cNvCxnSpPr>
            <a:cxnSpLocks/>
            <a:stCxn id="28" idx="0"/>
            <a:endCxn id="28" idx="2"/>
          </p:cNvCxnSpPr>
          <p:nvPr/>
        </p:nvCxnSpPr>
        <p:spPr>
          <a:xfrm>
            <a:off x="9517753" y="4799552"/>
            <a:ext cx="0" cy="16198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7A9D48-5E92-7FFA-648B-F025015E8328}"/>
                  </a:ext>
                </a:extLst>
              </p:cNvPr>
              <p:cNvSpPr txBox="1"/>
              <p:nvPr/>
            </p:nvSpPr>
            <p:spPr>
              <a:xfrm>
                <a:off x="7183656" y="5286292"/>
                <a:ext cx="22701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cat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=[0,1,0,0,0]</m:t>
                      </m:r>
                    </m:oMath>
                  </m:oMathPara>
                </a14:m>
                <a:endParaRPr lang="en-GB" dirty="0"/>
              </a:p>
              <a:p>
                <a:pPr algn="ctr"/>
                <a:r>
                  <a:rPr lang="en-GB" dirty="0"/>
                  <a:t>One-Hot Encoding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7A9D48-5E92-7FFA-648B-F025015E8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656" y="5286292"/>
                <a:ext cx="2270173" cy="646331"/>
              </a:xfrm>
              <a:prstGeom prst="rect">
                <a:avLst/>
              </a:prstGeom>
              <a:blipFill>
                <a:blip r:embed="rId5"/>
                <a:stretch>
                  <a:fillRect l="-1667" r="-1667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46A7202-3A6F-8BB8-116D-7D9C8C645910}"/>
              </a:ext>
            </a:extLst>
          </p:cNvPr>
          <p:cNvSpPr txBox="1"/>
          <p:nvPr/>
        </p:nvSpPr>
        <p:spPr>
          <a:xfrm>
            <a:off x="8771394" y="642628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265126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C9D5-FBB1-286B-C0DD-521B7AE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F40D-5539-F7C1-7224-1F91F0E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16EB-004B-6077-58F8-3C5E906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55</a:t>
            </a:fld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7086D-3C9B-7501-2B7A-6A4C5414403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8960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D8462-4B44-05C4-B438-8B2E38A06294}"/>
              </a:ext>
            </a:extLst>
          </p:cNvPr>
          <p:cNvSpPr/>
          <p:nvPr/>
        </p:nvSpPr>
        <p:spPr>
          <a:xfrm>
            <a:off x="301592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D148C-7357-FA2E-09B2-CF23C4ADA8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07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46E420-CFC3-D47D-F4BA-5036DF29822A}"/>
              </a:ext>
            </a:extLst>
          </p:cNvPr>
          <p:cNvSpPr txBox="1"/>
          <p:nvPr/>
        </p:nvSpPr>
        <p:spPr>
          <a:xfrm>
            <a:off x="1387322" y="284216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“Deep”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EDFAE-BBA1-0599-9079-2EE02025DB3C}"/>
              </a:ext>
            </a:extLst>
          </p:cNvPr>
          <p:cNvSpPr txBox="1"/>
          <p:nvPr/>
        </p:nvSpPr>
        <p:spPr>
          <a:xfrm>
            <a:off x="4283406" y="284216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“Learning”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29796-5BC0-80E8-783F-5136D5639F87}"/>
              </a:ext>
            </a:extLst>
          </p:cNvPr>
          <p:cNvSpPr txBox="1"/>
          <p:nvPr/>
        </p:nvSpPr>
        <p:spPr>
          <a:xfrm>
            <a:off x="1154615" y="385080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 can’t interpret words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FE3EDD27-F519-A675-D17C-6CDE6C37C676}"/>
              </a:ext>
            </a:extLst>
          </p:cNvPr>
          <p:cNvSpPr/>
          <p:nvPr/>
        </p:nvSpPr>
        <p:spPr>
          <a:xfrm>
            <a:off x="2280096" y="2171700"/>
            <a:ext cx="2128837" cy="1679106"/>
          </a:xfrm>
          <a:prstGeom prst="mathMultiply">
            <a:avLst>
              <a:gd name="adj1" fmla="val 8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640FBC-F38D-2C88-7BAD-E35CC785335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063968" y="3026832"/>
            <a:ext cx="4263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0A8C8-7847-C488-0686-DC6C24DF272A}"/>
              </a:ext>
            </a:extLst>
          </p:cNvPr>
          <p:cNvSpPr/>
          <p:nvPr/>
        </p:nvSpPr>
        <p:spPr>
          <a:xfrm>
            <a:off x="8490286" y="2341032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40ABEF-A52F-2FAB-4054-248BE83B14A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71435" y="3026832"/>
            <a:ext cx="4317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/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94A72-85FB-771A-6902-2B792DB5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699" y="2616175"/>
                <a:ext cx="910634" cy="823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/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9A38-9EB2-D4D3-CF72-E82F20DF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594" y="2614379"/>
                <a:ext cx="737510" cy="824906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4DCFE51-C83A-357F-CD92-D9B69F1BE6C9}"/>
              </a:ext>
            </a:extLst>
          </p:cNvPr>
          <p:cNvSpPr txBox="1"/>
          <p:nvPr/>
        </p:nvSpPr>
        <p:spPr>
          <a:xfrm>
            <a:off x="7466942" y="385080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need numerical inputs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0E75A4F-FEDE-90AE-EA1C-1F94525FE7EC}"/>
              </a:ext>
            </a:extLst>
          </p:cNvPr>
          <p:cNvSpPr/>
          <p:nvPr/>
        </p:nvSpPr>
        <p:spPr>
          <a:xfrm>
            <a:off x="739563" y="4770499"/>
            <a:ext cx="2900362" cy="16198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CC5D5-2C0C-1DA5-44F4-02A955B233AE}"/>
              </a:ext>
            </a:extLst>
          </p:cNvPr>
          <p:cNvSpPr txBox="1"/>
          <p:nvPr/>
        </p:nvSpPr>
        <p:spPr>
          <a:xfrm>
            <a:off x="675579" y="6437217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Vocabulary or “Corpus”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B46CE-B248-0A7D-375A-E72FAA02A37B}"/>
                  </a:ext>
                </a:extLst>
              </p:cNvPr>
              <p:cNvSpPr txBox="1"/>
              <p:nvPr/>
            </p:nvSpPr>
            <p:spPr>
              <a:xfrm>
                <a:off x="4659887" y="5075218"/>
                <a:ext cx="1484701" cy="11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cat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mat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B46CE-B248-0A7D-375A-E72FAA02A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887" y="5075218"/>
                <a:ext cx="1484701" cy="1101135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E0BA2F2-42F7-0239-43CB-40E7B9E8E431}"/>
              </a:ext>
            </a:extLst>
          </p:cNvPr>
          <p:cNvSpPr/>
          <p:nvPr/>
        </p:nvSpPr>
        <p:spPr>
          <a:xfrm>
            <a:off x="4213538" y="4815878"/>
            <a:ext cx="2431713" cy="16198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AA56C-FF95-1B40-D3EC-2BEE339F1CCD}"/>
              </a:ext>
            </a:extLst>
          </p:cNvPr>
          <p:cNvSpPr txBox="1"/>
          <p:nvPr/>
        </p:nvSpPr>
        <p:spPr>
          <a:xfrm>
            <a:off x="4526743" y="6435691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Word Indexing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457D62B-D827-9E42-45A6-088E847FC817}"/>
              </a:ext>
            </a:extLst>
          </p:cNvPr>
          <p:cNvSpPr/>
          <p:nvPr/>
        </p:nvSpPr>
        <p:spPr>
          <a:xfrm>
            <a:off x="7119731" y="4799552"/>
            <a:ext cx="4796043" cy="16198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38BE55-AF78-50DE-7CB8-B96AD4734A6D}"/>
              </a:ext>
            </a:extLst>
          </p:cNvPr>
          <p:cNvCxnSpPr>
            <a:cxnSpLocks/>
            <a:stCxn id="28" idx="0"/>
            <a:endCxn id="28" idx="2"/>
          </p:cNvCxnSpPr>
          <p:nvPr/>
        </p:nvCxnSpPr>
        <p:spPr>
          <a:xfrm>
            <a:off x="9517753" y="4799552"/>
            <a:ext cx="0" cy="16198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7A9D48-5E92-7FFA-648B-F025015E8328}"/>
                  </a:ext>
                </a:extLst>
              </p:cNvPr>
              <p:cNvSpPr txBox="1"/>
              <p:nvPr/>
            </p:nvSpPr>
            <p:spPr>
              <a:xfrm>
                <a:off x="7183656" y="5286292"/>
                <a:ext cx="2250936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cat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=[0,1,0,0,0]</m:t>
                      </m:r>
                    </m:oMath>
                  </m:oMathPara>
                </a14:m>
                <a:endParaRPr lang="en-GB" dirty="0"/>
              </a:p>
              <a:p>
                <a:pPr algn="ctr"/>
                <a:r>
                  <a:rPr lang="en-GB" sz="1600" dirty="0"/>
                  <a:t>One-Hot Embedding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7A9D48-5E92-7FFA-648B-F025015E8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656" y="5286292"/>
                <a:ext cx="2250936" cy="615553"/>
              </a:xfrm>
              <a:prstGeom prst="rect">
                <a:avLst/>
              </a:prstGeom>
              <a:blipFill>
                <a:blip r:embed="rId5"/>
                <a:stretch>
                  <a:fillRect l="-559" r="-559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46A7202-3A6F-8BB8-116D-7D9C8C645910}"/>
              </a:ext>
            </a:extLst>
          </p:cNvPr>
          <p:cNvSpPr txBox="1"/>
          <p:nvPr/>
        </p:nvSpPr>
        <p:spPr>
          <a:xfrm>
            <a:off x="8771394" y="642628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Embedding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10E99A-383E-C11D-3112-0BD159C1B16A}"/>
              </a:ext>
            </a:extLst>
          </p:cNvPr>
          <p:cNvCxnSpPr>
            <a:cxnSpLocks/>
          </p:cNvCxnSpPr>
          <p:nvPr/>
        </p:nvCxnSpPr>
        <p:spPr>
          <a:xfrm>
            <a:off x="10653104" y="5075218"/>
            <a:ext cx="0" cy="1315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25F356-7519-43DC-0EF4-C1143C1CC330}"/>
              </a:ext>
            </a:extLst>
          </p:cNvPr>
          <p:cNvCxnSpPr/>
          <p:nvPr/>
        </p:nvCxnSpPr>
        <p:spPr>
          <a:xfrm>
            <a:off x="9638691" y="5755720"/>
            <a:ext cx="20288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1F0FB97-6580-FD55-4938-8ACEFE58A941}"/>
              </a:ext>
            </a:extLst>
          </p:cNvPr>
          <p:cNvSpPr txBox="1"/>
          <p:nvPr/>
        </p:nvSpPr>
        <p:spPr>
          <a:xfrm>
            <a:off x="9585158" y="4799552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Learned Embedding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AC6281-E9FE-D890-C1B1-3D0E6F22FEAA}"/>
              </a:ext>
            </a:extLst>
          </p:cNvPr>
          <p:cNvSpPr txBox="1"/>
          <p:nvPr/>
        </p:nvSpPr>
        <p:spPr>
          <a:xfrm>
            <a:off x="1214438" y="490061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925654-8C69-F17B-54FB-F816EFC9EF80}"/>
              </a:ext>
            </a:extLst>
          </p:cNvPr>
          <p:cNvSpPr txBox="1"/>
          <p:nvPr/>
        </p:nvSpPr>
        <p:spPr>
          <a:xfrm>
            <a:off x="957263" y="555783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6DB30E-E0E8-C607-B3C3-D0F848170C79}"/>
              </a:ext>
            </a:extLst>
          </p:cNvPr>
          <p:cNvSpPr txBox="1"/>
          <p:nvPr/>
        </p:nvSpPr>
        <p:spPr>
          <a:xfrm>
            <a:off x="2843213" y="538638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BA3423-8685-8F4B-0A41-498FC1BB7C1C}"/>
              </a:ext>
            </a:extLst>
          </p:cNvPr>
          <p:cNvSpPr txBox="1"/>
          <p:nvPr/>
        </p:nvSpPr>
        <p:spPr>
          <a:xfrm>
            <a:off x="2100263" y="541496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FB27BD-8F83-5F3E-601E-A65E8C533B75}"/>
              </a:ext>
            </a:extLst>
          </p:cNvPr>
          <p:cNvSpPr txBox="1"/>
          <p:nvPr/>
        </p:nvSpPr>
        <p:spPr>
          <a:xfrm>
            <a:off x="1814513" y="588645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BC7F1B-A54E-345F-C5A7-D216C079DFF8}"/>
              </a:ext>
            </a:extLst>
          </p:cNvPr>
          <p:cNvSpPr txBox="1"/>
          <p:nvPr/>
        </p:nvSpPr>
        <p:spPr>
          <a:xfrm>
            <a:off x="9860044" y="517096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C3CE58-B752-F110-9EC7-F3533B865665}"/>
              </a:ext>
            </a:extLst>
          </p:cNvPr>
          <p:cNvSpPr txBox="1"/>
          <p:nvPr/>
        </p:nvSpPr>
        <p:spPr>
          <a:xfrm>
            <a:off x="9800128" y="57392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EC9EE5-0CB8-85CB-2E36-B089A088012B}"/>
              </a:ext>
            </a:extLst>
          </p:cNvPr>
          <p:cNvSpPr txBox="1"/>
          <p:nvPr/>
        </p:nvSpPr>
        <p:spPr>
          <a:xfrm>
            <a:off x="10412321" y="5770055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796D17-2BEA-0230-BB72-AC1D0A0E8D9B}"/>
              </a:ext>
            </a:extLst>
          </p:cNvPr>
          <p:cNvSpPr txBox="1"/>
          <p:nvPr/>
        </p:nvSpPr>
        <p:spPr>
          <a:xfrm>
            <a:off x="11046233" y="5353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B661C6-7D9B-4510-8394-748CBE25DD3B}"/>
              </a:ext>
            </a:extLst>
          </p:cNvPr>
          <p:cNvSpPr txBox="1"/>
          <p:nvPr/>
        </p:nvSpPr>
        <p:spPr>
          <a:xfrm>
            <a:off x="10097972" y="601276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1448870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D97-39A5-6FE6-B73E-64E14C5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Troubles – Long Term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621A-A629-697A-1C74-291AC72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D33A7-5C8F-99C7-0270-111232A0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56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/>
              <p:nvPr/>
            </p:nvSpPr>
            <p:spPr>
              <a:xfrm>
                <a:off x="1344743" y="512385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062C882-9D52-47D3-3F6D-991C015A5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43" y="5123854"/>
                <a:ext cx="744071" cy="7440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10A20E-0952-CFE1-846D-DA905391B11D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H="1" flipV="1">
            <a:off x="1716778" y="474886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6FDEA34-8792-48B1-9BF5-76A9A31D0A1D}"/>
                  </a:ext>
                </a:extLst>
              </p:cNvPr>
              <p:cNvSpPr/>
              <p:nvPr/>
            </p:nvSpPr>
            <p:spPr>
              <a:xfrm rot="16200000">
                <a:off x="1376203" y="3722493"/>
                <a:ext cx="681149" cy="13716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6FDEA34-8792-48B1-9BF5-76A9A31D0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76203" y="3722493"/>
                <a:ext cx="681149" cy="1371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/>
              <p:nvPr/>
            </p:nvSpPr>
            <p:spPr>
              <a:xfrm>
                <a:off x="3416408" y="512385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010802-221B-4C59-96F3-88BFB10E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08" y="5123854"/>
                <a:ext cx="744071" cy="7440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C0C34-41E7-C055-59DB-554CC90DF30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H="1" flipV="1">
            <a:off x="3788443" y="474886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4B15E1-55F2-43B4-3946-74597463C8A8}"/>
              </a:ext>
            </a:extLst>
          </p:cNvPr>
          <p:cNvSpPr/>
          <p:nvPr/>
        </p:nvSpPr>
        <p:spPr>
          <a:xfrm rot="16200000">
            <a:off x="3447868" y="3722493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/>
              <p:nvPr/>
            </p:nvSpPr>
            <p:spPr>
              <a:xfrm>
                <a:off x="5632723" y="5123855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80A56E4-0992-B662-35B6-7CE69231E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723" y="5123855"/>
                <a:ext cx="744071" cy="74407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5A3B2-B85F-EE98-0152-863373D393F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flipH="1" flipV="1">
            <a:off x="6004758" y="4748869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385F5B-CA32-7F3E-073F-D2DEC15B222F}"/>
              </a:ext>
            </a:extLst>
          </p:cNvPr>
          <p:cNvSpPr/>
          <p:nvPr/>
        </p:nvSpPr>
        <p:spPr>
          <a:xfrm rot="16200000">
            <a:off x="5664183" y="3722494"/>
            <a:ext cx="681149" cy="13716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B15BA-61CA-5439-F7D6-336DFA2AC7AA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2402578" y="4408293"/>
            <a:ext cx="7000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8C7CF2-3B4E-A9FA-211A-AD7A6ABDFAB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4474243" y="4408293"/>
            <a:ext cx="84471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/>
              <p:nvPr/>
            </p:nvSpPr>
            <p:spPr>
              <a:xfrm>
                <a:off x="2430720" y="3975616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C71644-A826-8342-9B8B-37EF0AFD8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720" y="3975616"/>
                <a:ext cx="697563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/>
              <p:nvPr/>
            </p:nvSpPr>
            <p:spPr>
              <a:xfrm>
                <a:off x="7797793" y="5123854"/>
                <a:ext cx="744071" cy="7440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8C0F461-1BE7-AA20-BFB1-C9F4074E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93" y="5123854"/>
                <a:ext cx="744071" cy="74407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2DE2A2-53E4-7933-824C-A441BC07BA36}"/>
              </a:ext>
            </a:extLst>
          </p:cNvPr>
          <p:cNvCxnSpPr>
            <a:cxnSpLocks/>
            <a:stCxn id="36" idx="0"/>
            <a:endCxn id="40" idx="1"/>
          </p:cNvCxnSpPr>
          <p:nvPr/>
        </p:nvCxnSpPr>
        <p:spPr>
          <a:xfrm flipH="1" flipV="1">
            <a:off x="8169828" y="4748868"/>
            <a:ext cx="1" cy="374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056B1704-8402-359C-0D85-0E3ADDBDA7BA}"/>
                  </a:ext>
                </a:extLst>
              </p:cNvPr>
              <p:cNvSpPr/>
              <p:nvPr/>
            </p:nvSpPr>
            <p:spPr>
              <a:xfrm rot="16200000">
                <a:off x="7829253" y="3722493"/>
                <a:ext cx="681149" cy="13716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056B1704-8402-359C-0D85-0E3ADDBDA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829253" y="3722493"/>
                <a:ext cx="681149" cy="13716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/>
              <p:nvPr/>
            </p:nvSpPr>
            <p:spPr>
              <a:xfrm>
                <a:off x="6701330" y="5011637"/>
                <a:ext cx="7136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649F4B-3991-5B11-8BDE-D4DB59051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330" y="5011637"/>
                <a:ext cx="713657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947EDA-C4D4-CA78-9181-3D1348928A17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 flipV="1">
            <a:off x="6690558" y="4408293"/>
            <a:ext cx="79347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6BEB26-3D7C-5F25-B32F-BAF3A20F3CFB}"/>
                  </a:ext>
                </a:extLst>
              </p:cNvPr>
              <p:cNvSpPr txBox="1"/>
              <p:nvPr/>
            </p:nvSpPr>
            <p:spPr>
              <a:xfrm>
                <a:off x="4550071" y="3975616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6BEB26-3D7C-5F25-B32F-BAF3A20F3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071" y="3975616"/>
                <a:ext cx="697563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ABCE26-F618-9796-2B9D-7CD16F2275A0}"/>
                  </a:ext>
                </a:extLst>
              </p:cNvPr>
              <p:cNvSpPr txBox="1"/>
              <p:nvPr/>
            </p:nvSpPr>
            <p:spPr>
              <a:xfrm>
                <a:off x="6735593" y="3975616"/>
                <a:ext cx="69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ABCE26-F618-9796-2B9D-7CD16F227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593" y="3975616"/>
                <a:ext cx="697563" cy="369332"/>
              </a:xfrm>
              <a:prstGeom prst="rect">
                <a:avLst/>
              </a:prstGeom>
              <a:blipFill>
                <a:blip r:embed="rId1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/>
              <p:nvPr/>
            </p:nvSpPr>
            <p:spPr>
              <a:xfrm>
                <a:off x="1753208" y="4814243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ED8B-A408-6BA0-70F8-368AC601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208" y="4814243"/>
                <a:ext cx="68954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/>
              <p:nvPr/>
            </p:nvSpPr>
            <p:spPr>
              <a:xfrm>
                <a:off x="3808681" y="4797311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AFC5D4-4194-E0F0-672A-6759C84B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681" y="4797311"/>
                <a:ext cx="68954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/>
              <p:nvPr/>
            </p:nvSpPr>
            <p:spPr>
              <a:xfrm>
                <a:off x="6098649" y="4823241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ED4371-3A6E-ECD7-154D-7C81F48D2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649" y="4823241"/>
                <a:ext cx="689548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/>
              <p:nvPr/>
            </p:nvSpPr>
            <p:spPr>
              <a:xfrm>
                <a:off x="8169827" y="4814243"/>
                <a:ext cx="68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C2F397-52E9-3B86-6B25-605AA298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827" y="4814243"/>
                <a:ext cx="6895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50B476-0560-B741-CC1F-5596962D6D30}"/>
              </a:ext>
            </a:extLst>
          </p:cNvPr>
          <p:cNvCxnSpPr>
            <a:cxnSpLocks/>
          </p:cNvCxnSpPr>
          <p:nvPr/>
        </p:nvCxnSpPr>
        <p:spPr>
          <a:xfrm>
            <a:off x="2413350" y="4546035"/>
            <a:ext cx="700065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561EAA-9DAF-3CB4-3684-6F56604E9DD7}"/>
              </a:ext>
            </a:extLst>
          </p:cNvPr>
          <p:cNvCxnSpPr>
            <a:cxnSpLocks/>
          </p:cNvCxnSpPr>
          <p:nvPr/>
        </p:nvCxnSpPr>
        <p:spPr>
          <a:xfrm>
            <a:off x="4485015" y="4546035"/>
            <a:ext cx="844715" cy="1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7B58995-28E5-34B9-15DF-5AB49A1DBEE2}"/>
              </a:ext>
            </a:extLst>
          </p:cNvPr>
          <p:cNvCxnSpPr>
            <a:cxnSpLocks/>
          </p:cNvCxnSpPr>
          <p:nvPr/>
        </p:nvCxnSpPr>
        <p:spPr>
          <a:xfrm flipV="1">
            <a:off x="6701330" y="4546035"/>
            <a:ext cx="793470" cy="1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1BCFB7-BC89-FE07-DF9B-C0C82087DCBF}"/>
                  </a:ext>
                </a:extLst>
              </p:cNvPr>
              <p:cNvSpPr txBox="1"/>
              <p:nvPr/>
            </p:nvSpPr>
            <p:spPr>
              <a:xfrm>
                <a:off x="728349" y="2859795"/>
                <a:ext cx="104623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RNNs are trained with Backpropagation Through Time. Computing the gradient </a:t>
                </a:r>
                <a:r>
                  <a:rPr lang="en-GB" dirty="0" err="1"/>
                  <a:t>w.r.t.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involves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GB" dirty="0"/>
                  <a:t> and repeated gradient computation.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1BCFB7-BC89-FE07-DF9B-C0C82087D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49" y="2859795"/>
                <a:ext cx="10462389" cy="646331"/>
              </a:xfrm>
              <a:prstGeom prst="rect">
                <a:avLst/>
              </a:prstGeom>
              <a:blipFill>
                <a:blip r:embed="rId16"/>
                <a:stretch>
                  <a:fillRect l="-485" t="-3922"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9D94C72-6AEE-618F-FA52-6CF07FD43D7C}"/>
              </a:ext>
            </a:extLst>
          </p:cNvPr>
          <p:cNvSpPr txBox="1"/>
          <p:nvPr/>
        </p:nvSpPr>
        <p:spPr>
          <a:xfrm>
            <a:off x="9141310" y="4038961"/>
            <a:ext cx="28601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Vanishing Gradients become an issue for the early time steps – the model “Forgets” the inputs at the start of the sequence.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2448E9-DECB-48C1-9DDD-AC502017224E}"/>
              </a:ext>
            </a:extLst>
          </p:cNvPr>
          <p:cNvSpPr txBox="1"/>
          <p:nvPr/>
        </p:nvSpPr>
        <p:spPr>
          <a:xfrm>
            <a:off x="1975218" y="6161710"/>
            <a:ext cx="688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LSTMs try to solve this by controlling the flow of information…</a:t>
            </a:r>
          </a:p>
        </p:txBody>
      </p:sp>
    </p:spTree>
    <p:extLst>
      <p:ext uri="{BB962C8B-B14F-4D97-AF65-F5344CB8AC3E}">
        <p14:creationId xmlns:p14="http://schemas.microsoft.com/office/powerpoint/2010/main" val="776007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2556-856C-DB4E-A5BE-2EEAC68D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F150C-4B51-0B4D-B45B-CEE4500F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A34A-A2E2-7D93-6FA7-D0895E20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71B2-F13C-A14D-B51B-73583F8EC835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6426-D1EB-48B8-CED2-D21B221D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07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2121-E3C3-EC1F-9E4E-07115C60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the future?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4AB43-F8F5-95B4-4EC6-D6E9FAB5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96F5-5A5A-C475-FDD8-EE8AA35D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6</a:t>
            </a:fld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D63BE-48F3-67FC-03B8-628325A9DF7A}"/>
              </a:ext>
            </a:extLst>
          </p:cNvPr>
          <p:cNvSpPr/>
          <p:nvPr/>
        </p:nvSpPr>
        <p:spPr>
          <a:xfrm>
            <a:off x="5453448" y="3429000"/>
            <a:ext cx="1285103" cy="128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8EC46-022E-8D95-CFF9-5FE7D1974FF2}"/>
              </a:ext>
            </a:extLst>
          </p:cNvPr>
          <p:cNvSpPr txBox="1"/>
          <p:nvPr/>
        </p:nvSpPr>
        <p:spPr>
          <a:xfrm>
            <a:off x="1154954" y="5884332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will the ball go next?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F55F01-8382-892B-4066-366DEF19F4DE}"/>
              </a:ext>
            </a:extLst>
          </p:cNvPr>
          <p:cNvSpPr/>
          <p:nvPr/>
        </p:nvSpPr>
        <p:spPr>
          <a:xfrm>
            <a:off x="3962400" y="3429000"/>
            <a:ext cx="1285103" cy="1285103"/>
          </a:xfrm>
          <a:prstGeom prst="ellipse">
            <a:avLst/>
          </a:prstGeom>
          <a:solidFill>
            <a:srgbClr val="B31166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53C155-B93E-2742-51FA-44E92F28988D}"/>
              </a:ext>
            </a:extLst>
          </p:cNvPr>
          <p:cNvSpPr/>
          <p:nvPr/>
        </p:nvSpPr>
        <p:spPr>
          <a:xfrm>
            <a:off x="2471352" y="3429000"/>
            <a:ext cx="1285103" cy="1285103"/>
          </a:xfrm>
          <a:prstGeom prst="ellipse">
            <a:avLst/>
          </a:prstGeom>
          <a:solidFill>
            <a:srgbClr val="B31166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766D64-D72B-8F65-16A6-10190FAA813E}"/>
              </a:ext>
            </a:extLst>
          </p:cNvPr>
          <p:cNvSpPr/>
          <p:nvPr/>
        </p:nvSpPr>
        <p:spPr>
          <a:xfrm>
            <a:off x="980304" y="3429000"/>
            <a:ext cx="1285103" cy="1285103"/>
          </a:xfrm>
          <a:prstGeom prst="ellipse">
            <a:avLst/>
          </a:prstGeom>
          <a:solidFill>
            <a:srgbClr val="B31166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63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2121-E3C3-EC1F-9E4E-07115C60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the future?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4AB43-F8F5-95B4-4EC6-D6E9FAB5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1834-215B-4149-80D6-0505FA380EF6}" type="datetime1">
              <a:rPr lang="en-GB" smtClean="0"/>
              <a:t>24/02/2023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96F5-5A5A-C475-FDD8-EE8AA35D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7</a:t>
            </a:fld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D63BE-48F3-67FC-03B8-628325A9DF7A}"/>
              </a:ext>
            </a:extLst>
          </p:cNvPr>
          <p:cNvSpPr/>
          <p:nvPr/>
        </p:nvSpPr>
        <p:spPr>
          <a:xfrm>
            <a:off x="5453448" y="3429000"/>
            <a:ext cx="1285103" cy="128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8EC46-022E-8D95-CFF9-5FE7D1974FF2}"/>
              </a:ext>
            </a:extLst>
          </p:cNvPr>
          <p:cNvSpPr txBox="1"/>
          <p:nvPr/>
        </p:nvSpPr>
        <p:spPr>
          <a:xfrm>
            <a:off x="1154954" y="5884332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will the ball go next?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F55F01-8382-892B-4066-366DEF19F4DE}"/>
              </a:ext>
            </a:extLst>
          </p:cNvPr>
          <p:cNvSpPr/>
          <p:nvPr/>
        </p:nvSpPr>
        <p:spPr>
          <a:xfrm>
            <a:off x="3962400" y="3429000"/>
            <a:ext cx="1285103" cy="1285103"/>
          </a:xfrm>
          <a:prstGeom prst="ellipse">
            <a:avLst/>
          </a:prstGeom>
          <a:solidFill>
            <a:srgbClr val="B31166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53C155-B93E-2742-51FA-44E92F28988D}"/>
              </a:ext>
            </a:extLst>
          </p:cNvPr>
          <p:cNvSpPr/>
          <p:nvPr/>
        </p:nvSpPr>
        <p:spPr>
          <a:xfrm>
            <a:off x="2471352" y="3429000"/>
            <a:ext cx="1285103" cy="1285103"/>
          </a:xfrm>
          <a:prstGeom prst="ellipse">
            <a:avLst/>
          </a:prstGeom>
          <a:solidFill>
            <a:srgbClr val="B31166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766D64-D72B-8F65-16A6-10190FAA813E}"/>
              </a:ext>
            </a:extLst>
          </p:cNvPr>
          <p:cNvSpPr/>
          <p:nvPr/>
        </p:nvSpPr>
        <p:spPr>
          <a:xfrm>
            <a:off x="980304" y="3429000"/>
            <a:ext cx="1285103" cy="1285103"/>
          </a:xfrm>
          <a:prstGeom prst="ellipse">
            <a:avLst/>
          </a:prstGeom>
          <a:solidFill>
            <a:srgbClr val="B31166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6F8927D-FF7A-C8FA-8576-EEE11399D096}"/>
              </a:ext>
            </a:extLst>
          </p:cNvPr>
          <p:cNvSpPr/>
          <p:nvPr/>
        </p:nvSpPr>
        <p:spPr>
          <a:xfrm>
            <a:off x="6944496" y="3734829"/>
            <a:ext cx="1322173" cy="673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24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0EC3-3DA0-342F-41DF-FAE33217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F3EF4-91F2-1009-0868-C24DC33F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69494-1376-6415-ABD1-47273389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8</a:t>
            </a:fld>
            <a:endParaRPr lang="en-GB"/>
          </a:p>
        </p:txBody>
      </p:sp>
      <p:pic>
        <p:nvPicPr>
          <p:cNvPr id="1026" name="Picture 2" descr="Sound Wave | Free SVG">
            <a:extLst>
              <a:ext uri="{FF2B5EF4-FFF2-40B4-BE49-F238E27FC236}">
                <a16:creationId xmlns:a16="http://schemas.microsoft.com/office/drawing/2014/main" id="{1EBF4DBA-E0B9-6091-DD79-ED7FA4CE1E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3" b="34015"/>
          <a:stretch/>
        </p:blipFill>
        <p:spPr bwMode="auto">
          <a:xfrm>
            <a:off x="1307597" y="2300288"/>
            <a:ext cx="9576806" cy="308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DD720-5736-FBB8-B08F-D5A603CA9A46}"/>
              </a:ext>
            </a:extLst>
          </p:cNvPr>
          <p:cNvSpPr txBox="1"/>
          <p:nvPr/>
        </p:nvSpPr>
        <p:spPr>
          <a:xfrm>
            <a:off x="4545645" y="563459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Audio Data</a:t>
            </a:r>
          </a:p>
        </p:txBody>
      </p:sp>
    </p:spTree>
    <p:extLst>
      <p:ext uri="{BB962C8B-B14F-4D97-AF65-F5344CB8AC3E}">
        <p14:creationId xmlns:p14="http://schemas.microsoft.com/office/powerpoint/2010/main" val="200433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0EC3-3DA0-342F-41DF-FAE33217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F3EF4-91F2-1009-0868-C24DC33F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8821-64FF-A84D-9E74-7A8CA138F948}" type="datetime1">
              <a:rPr lang="en-GB" smtClean="0"/>
              <a:t>24/02/2023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69494-1376-6415-ABD1-47273389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1984-ECA7-DA43-9C32-BF5CAAD71339}" type="slidenum">
              <a:rPr lang="en-GB" smtClean="0"/>
              <a:t>9</a:t>
            </a:fld>
            <a:endParaRPr lang="en-GB"/>
          </a:p>
        </p:txBody>
      </p:sp>
      <p:pic>
        <p:nvPicPr>
          <p:cNvPr id="1026" name="Picture 2" descr="Sound Wave | Free SVG">
            <a:extLst>
              <a:ext uri="{FF2B5EF4-FFF2-40B4-BE49-F238E27FC236}">
                <a16:creationId xmlns:a16="http://schemas.microsoft.com/office/drawing/2014/main" id="{1EBF4DBA-E0B9-6091-DD79-ED7FA4CE1E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3" r="75163" b="34015"/>
          <a:stretch/>
        </p:blipFill>
        <p:spPr bwMode="auto">
          <a:xfrm>
            <a:off x="710194" y="2300288"/>
            <a:ext cx="2378578" cy="308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DD720-5736-FBB8-B08F-D5A603CA9A46}"/>
              </a:ext>
            </a:extLst>
          </p:cNvPr>
          <p:cNvSpPr txBox="1"/>
          <p:nvPr/>
        </p:nvSpPr>
        <p:spPr>
          <a:xfrm>
            <a:off x="4545645" y="563459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Audio Data</a:t>
            </a:r>
          </a:p>
        </p:txBody>
      </p:sp>
      <p:pic>
        <p:nvPicPr>
          <p:cNvPr id="3" name="Picture 2" descr="Sound Wave | Free SVG">
            <a:extLst>
              <a:ext uri="{FF2B5EF4-FFF2-40B4-BE49-F238E27FC236}">
                <a16:creationId xmlns:a16="http://schemas.microsoft.com/office/drawing/2014/main" id="{AAA3DFCB-6549-BC04-C319-9C78840CF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7" t="33783" b="34015"/>
          <a:stretch/>
        </p:blipFill>
        <p:spPr bwMode="auto">
          <a:xfrm>
            <a:off x="8684128" y="2300288"/>
            <a:ext cx="2797678" cy="308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ound Wave | Free SVG">
            <a:extLst>
              <a:ext uri="{FF2B5EF4-FFF2-40B4-BE49-F238E27FC236}">
                <a16:creationId xmlns:a16="http://schemas.microsoft.com/office/drawing/2014/main" id="{F82086D7-FEFF-B4E4-438A-C985132E9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7" t="33783" r="52188" b="34015"/>
          <a:stretch/>
        </p:blipFill>
        <p:spPr bwMode="auto">
          <a:xfrm>
            <a:off x="3487041" y="2300288"/>
            <a:ext cx="2200275" cy="308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und Wave | Free SVG">
            <a:extLst>
              <a:ext uri="{FF2B5EF4-FFF2-40B4-BE49-F238E27FC236}">
                <a16:creationId xmlns:a16="http://schemas.microsoft.com/office/drawing/2014/main" id="{1E8C6A87-4ECE-43BA-0BAA-D29F7BD06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3" t="33783" r="29242" b="34015"/>
          <a:stretch/>
        </p:blipFill>
        <p:spPr bwMode="auto">
          <a:xfrm>
            <a:off x="6085585" y="2300288"/>
            <a:ext cx="2200275" cy="308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01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{9DEEE0D2-B0EC-0446-B13D-5F0BF6C10A66}tf10001076</Template>
  <TotalTime>2137</TotalTime>
  <Words>1208</Words>
  <Application>Microsoft Macintosh PowerPoint</Application>
  <PresentationFormat>Widescreen</PresentationFormat>
  <Paragraphs>594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 Math</vt:lpstr>
      <vt:lpstr>Century Gothic</vt:lpstr>
      <vt:lpstr>Wingdings 3</vt:lpstr>
      <vt:lpstr>Ion Boardroom</vt:lpstr>
      <vt:lpstr>Applied Data Science 2</vt:lpstr>
      <vt:lpstr>Lecture 5 - Outcomes</vt:lpstr>
      <vt:lpstr>Predicting the future?</vt:lpstr>
      <vt:lpstr>Predicting the future?</vt:lpstr>
      <vt:lpstr>Predicting the future?</vt:lpstr>
      <vt:lpstr>Predicting the future?</vt:lpstr>
      <vt:lpstr>Predicting the future?</vt:lpstr>
      <vt:lpstr>Sequential Data</vt:lpstr>
      <vt:lpstr>Sequential Data</vt:lpstr>
      <vt:lpstr>Text is sequential data</vt:lpstr>
      <vt:lpstr>Text is sequential data</vt:lpstr>
      <vt:lpstr>Sequential data is everywhere</vt:lpstr>
      <vt:lpstr>Sequential data is everywhere</vt:lpstr>
      <vt:lpstr>Sequential data is everywhere</vt:lpstr>
      <vt:lpstr>Sequential data is everywhere</vt:lpstr>
      <vt:lpstr>Sequential data is everywhere</vt:lpstr>
      <vt:lpstr>Applications of Sequence Modelling</vt:lpstr>
      <vt:lpstr>Applications of Sequence Modelling</vt:lpstr>
      <vt:lpstr>Applications of Sequence Modelling</vt:lpstr>
      <vt:lpstr>Applications of Sequence Modelling</vt:lpstr>
      <vt:lpstr>Recurrent Neurons</vt:lpstr>
      <vt:lpstr>Recurrent Neurons</vt:lpstr>
      <vt:lpstr>Recurrent Neurons</vt:lpstr>
      <vt:lpstr>Recurrent Neurons</vt:lpstr>
      <vt:lpstr>Recurrent Neurons</vt:lpstr>
      <vt:lpstr>Recurrent Neurons</vt:lpstr>
      <vt:lpstr>Recurrent Neurons</vt:lpstr>
      <vt:lpstr>Recurrent Neurons</vt:lpstr>
      <vt:lpstr>Memory is important</vt:lpstr>
      <vt:lpstr>Memory is important</vt:lpstr>
      <vt:lpstr>Memory is important</vt:lpstr>
      <vt:lpstr>Recurrent Neurons</vt:lpstr>
      <vt:lpstr>Recurrent Neurons</vt:lpstr>
      <vt:lpstr>Recurrent Neurons</vt:lpstr>
      <vt:lpstr>Recurrent Neurons</vt:lpstr>
      <vt:lpstr>Recurrent Neurons</vt:lpstr>
      <vt:lpstr>RNN State and Output</vt:lpstr>
      <vt:lpstr>RNN State and Output</vt:lpstr>
      <vt:lpstr>RNN State and Output</vt:lpstr>
      <vt:lpstr>RNN State and Output</vt:lpstr>
      <vt:lpstr>Unfolding RNNS</vt:lpstr>
      <vt:lpstr>Unfolding RNNS</vt:lpstr>
      <vt:lpstr>Unfolding RNNS</vt:lpstr>
      <vt:lpstr>Unfolding RNNS</vt:lpstr>
      <vt:lpstr>Unfolding RNNS</vt:lpstr>
      <vt:lpstr>Unfolding RNNS - Losses</vt:lpstr>
      <vt:lpstr>Sequence Modelling Criteria</vt:lpstr>
      <vt:lpstr>Sequence Modelling Criteria</vt:lpstr>
      <vt:lpstr>Sequence Modelling Criteria</vt:lpstr>
      <vt:lpstr>Sequence Modelling Criteria</vt:lpstr>
      <vt:lpstr>Language Encoding</vt:lpstr>
      <vt:lpstr>Language Encoding</vt:lpstr>
      <vt:lpstr>Language Encoding</vt:lpstr>
      <vt:lpstr>Language Encoding</vt:lpstr>
      <vt:lpstr>Language Encoding</vt:lpstr>
      <vt:lpstr>Gradient Troubles – Long Term Memory</vt:lpstr>
      <vt:lpstr>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2</dc:title>
  <dc:creator>Ashley Spindler</dc:creator>
  <cp:lastModifiedBy>Ashley Spindler</cp:lastModifiedBy>
  <cp:revision>5</cp:revision>
  <dcterms:created xsi:type="dcterms:W3CDTF">2022-01-17T16:10:07Z</dcterms:created>
  <dcterms:modified xsi:type="dcterms:W3CDTF">2023-02-24T14:44:43Z</dcterms:modified>
</cp:coreProperties>
</file>